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1"/>
  </p:notesMasterIdLst>
  <p:sldIdLst>
    <p:sldId id="256" r:id="rId2"/>
    <p:sldId id="261" r:id="rId3"/>
    <p:sldId id="258" r:id="rId4"/>
    <p:sldId id="298" r:id="rId5"/>
    <p:sldId id="305" r:id="rId6"/>
    <p:sldId id="257" r:id="rId7"/>
    <p:sldId id="303" r:id="rId8"/>
    <p:sldId id="304" r:id="rId9"/>
    <p:sldId id="300" r:id="rId10"/>
    <p:sldId id="310" r:id="rId11"/>
    <p:sldId id="311" r:id="rId12"/>
    <p:sldId id="312" r:id="rId13"/>
    <p:sldId id="301" r:id="rId14"/>
    <p:sldId id="299" r:id="rId15"/>
    <p:sldId id="302" r:id="rId16"/>
    <p:sldId id="306" r:id="rId17"/>
    <p:sldId id="313" r:id="rId18"/>
    <p:sldId id="307" r:id="rId19"/>
    <p:sldId id="264"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DM Sans" pitchFamily="2" charset="0"/>
      <p:regular r:id="rId26"/>
      <p:bold r:id="rId27"/>
      <p:italic r:id="rId28"/>
      <p:boldItalic r:id="rId29"/>
    </p:embeddedFont>
    <p:embeddedFont>
      <p:font typeface="Montserrat" panose="00000500000000000000" pitchFamily="2" charset="-93"/>
      <p:regular r:id="rId30"/>
      <p:bold r:id="rId31"/>
      <p:italic r:id="rId32"/>
      <p:boldItalic r:id="rId33"/>
    </p:embeddedFont>
    <p:embeddedFont>
      <p:font typeface="Montserrat ExtraBold" panose="00000900000000000000" pitchFamily="2" charset="-93"/>
      <p:bold r:id="rId34"/>
      <p:italic r:id="rId35"/>
      <p:boldItalic r:id="rId36"/>
    </p:embeddedFont>
    <p:embeddedFont>
      <p:font typeface="Montserrat Light" panose="00000400000000000000" pitchFamily="2" charset="-93"/>
      <p:regular r:id="rId37"/>
      <p:italic r:id="rId38"/>
    </p:embeddedFont>
    <p:embeddedFont>
      <p:font typeface="Oswald" panose="00000500000000000000" pitchFamily="2" charset="-93"/>
      <p:regular r:id="rId39"/>
    </p:embeddedFont>
    <p:embeddedFont>
      <p:font typeface="Oswald ExtraLight" panose="00000300000000000000" pitchFamily="2" charset="-93"/>
      <p:regular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1">
          <p15:clr>
            <a:srgbClr val="9AA0A6"/>
          </p15:clr>
        </p15:guide>
        <p15:guide id="2" orient="horz" pos="733">
          <p15:clr>
            <a:srgbClr val="9AA0A6"/>
          </p15:clr>
        </p15:guide>
        <p15:guide id="3"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AEB383-19B7-4BBD-A2AA-940CB0C6518F}">
  <a:tblStyle styleId="{1CAEB383-19B7-4BBD-A2AA-940CB0C6518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67"/>
      </p:cViewPr>
      <p:guideLst>
        <p:guide orient="horz" pos="601"/>
        <p:guide orient="horz" pos="733"/>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ễn Văn Bách" userId="S::102210339@sv1.dut.udn.vn::de7dcb9c-0690-4049-af85-23754fed5dde" providerId="AD" clId="Web-{F328FB59-B0FD-425D-AD47-1A0FEE3E2D81}"/>
    <pc:docChg chg="modSld">
      <pc:chgData name="Nguyễn Văn Bách" userId="S::102210339@sv1.dut.udn.vn::de7dcb9c-0690-4049-af85-23754fed5dde" providerId="AD" clId="Web-{F328FB59-B0FD-425D-AD47-1A0FEE3E2D81}" dt="2023-11-16T05:53:43.772" v="0" actId="1076"/>
      <pc:docMkLst>
        <pc:docMk/>
      </pc:docMkLst>
      <pc:sldChg chg="modSp">
        <pc:chgData name="Nguyễn Văn Bách" userId="S::102210339@sv1.dut.udn.vn::de7dcb9c-0690-4049-af85-23754fed5dde" providerId="AD" clId="Web-{F328FB59-B0FD-425D-AD47-1A0FEE3E2D81}" dt="2023-11-16T05:53:43.772" v="0" actId="1076"/>
        <pc:sldMkLst>
          <pc:docMk/>
          <pc:sldMk cId="4021902972" sldId="311"/>
        </pc:sldMkLst>
        <pc:picChg chg="mod">
          <ac:chgData name="Nguyễn Văn Bách" userId="S::102210339@sv1.dut.udn.vn::de7dcb9c-0690-4049-af85-23754fed5dde" providerId="AD" clId="Web-{F328FB59-B0FD-425D-AD47-1A0FEE3E2D81}" dt="2023-11-16T05:53:43.772" v="0" actId="1076"/>
          <ac:picMkLst>
            <pc:docMk/>
            <pc:sldMk cId="4021902972" sldId="311"/>
            <ac:picMk id="1028" creationId="{762FC74C-B171-EE82-7664-EC2337E6E25E}"/>
          </ac:picMkLst>
        </pc:picChg>
      </pc:sldChg>
    </pc:docChg>
  </pc:docChgLst>
  <pc:docChgLst>
    <pc:chgData name="Phạm Thành Vinh" userId="S::102210048@sv1.dut.udn.vn::e4eb7d76-1f8b-4c5e-9c35-9a3a4046eedd" providerId="AD" clId="Web-{1DD2335F-01BC-494D-8F0A-E7488366B7F8}"/>
    <pc:docChg chg="modSld sldOrd">
      <pc:chgData name="Phạm Thành Vinh" userId="S::102210048@sv1.dut.udn.vn::e4eb7d76-1f8b-4c5e-9c35-9a3a4046eedd" providerId="AD" clId="Web-{1DD2335F-01BC-494D-8F0A-E7488366B7F8}" dt="2023-11-16T02:03:59.225" v="58"/>
      <pc:docMkLst>
        <pc:docMk/>
      </pc:docMkLst>
      <pc:sldChg chg="delSp modSp">
        <pc:chgData name="Phạm Thành Vinh" userId="S::102210048@sv1.dut.udn.vn::e4eb7d76-1f8b-4c5e-9c35-9a3a4046eedd" providerId="AD" clId="Web-{1DD2335F-01BC-494D-8F0A-E7488366B7F8}" dt="2023-11-16T01:52:31.022" v="35" actId="20577"/>
        <pc:sldMkLst>
          <pc:docMk/>
          <pc:sldMk cId="1835538954" sldId="299"/>
        </pc:sldMkLst>
        <pc:spChg chg="mod">
          <ac:chgData name="Phạm Thành Vinh" userId="S::102210048@sv1.dut.udn.vn::e4eb7d76-1f8b-4c5e-9c35-9a3a4046eedd" providerId="AD" clId="Web-{1DD2335F-01BC-494D-8F0A-E7488366B7F8}" dt="2023-11-16T01:51:58.740" v="10" actId="20577"/>
          <ac:spMkLst>
            <pc:docMk/>
            <pc:sldMk cId="1835538954" sldId="299"/>
            <ac:spMk id="5" creationId="{5F4DAEC4-814E-F7A0-0FD3-B4F076CB5DF5}"/>
          </ac:spMkLst>
        </pc:spChg>
        <pc:spChg chg="del">
          <ac:chgData name="Phạm Thành Vinh" userId="S::102210048@sv1.dut.udn.vn::e4eb7d76-1f8b-4c5e-9c35-9a3a4046eedd" providerId="AD" clId="Web-{1DD2335F-01BC-494D-8F0A-E7488366B7F8}" dt="2023-11-16T01:51:47.037" v="6"/>
          <ac:spMkLst>
            <pc:docMk/>
            <pc:sldMk cId="1835538954" sldId="299"/>
            <ac:spMk id="6" creationId="{5C0029DB-B8B2-642C-A45B-3CD511A8606F}"/>
          </ac:spMkLst>
        </pc:spChg>
        <pc:spChg chg="mod">
          <ac:chgData name="Phạm Thành Vinh" userId="S::102210048@sv1.dut.udn.vn::e4eb7d76-1f8b-4c5e-9c35-9a3a4046eedd" providerId="AD" clId="Web-{1DD2335F-01BC-494D-8F0A-E7488366B7F8}" dt="2023-11-16T01:52:31.022" v="35" actId="20577"/>
          <ac:spMkLst>
            <pc:docMk/>
            <pc:sldMk cId="1835538954" sldId="299"/>
            <ac:spMk id="549" creationId="{00000000-0000-0000-0000-000000000000}"/>
          </ac:spMkLst>
        </pc:spChg>
        <pc:picChg chg="mod">
          <ac:chgData name="Phạm Thành Vinh" userId="S::102210048@sv1.dut.udn.vn::e4eb7d76-1f8b-4c5e-9c35-9a3a4046eedd" providerId="AD" clId="Web-{1DD2335F-01BC-494D-8F0A-E7488366B7F8}" dt="2023-11-16T01:51:55.209" v="9" actId="1076"/>
          <ac:picMkLst>
            <pc:docMk/>
            <pc:sldMk cId="1835538954" sldId="299"/>
            <ac:picMk id="4" creationId="{5966D7B3-4F83-1214-F9C1-EAA515E3D0CF}"/>
          </ac:picMkLst>
        </pc:picChg>
        <pc:picChg chg="del">
          <ac:chgData name="Phạm Thành Vinh" userId="S::102210048@sv1.dut.udn.vn::e4eb7d76-1f8b-4c5e-9c35-9a3a4046eedd" providerId="AD" clId="Web-{1DD2335F-01BC-494D-8F0A-E7488366B7F8}" dt="2023-11-16T01:51:47.834" v="7"/>
          <ac:picMkLst>
            <pc:docMk/>
            <pc:sldMk cId="1835538954" sldId="299"/>
            <ac:picMk id="552" creationId="{00000000-0000-0000-0000-000000000000}"/>
          </ac:picMkLst>
        </pc:picChg>
      </pc:sldChg>
      <pc:sldChg chg="modSp">
        <pc:chgData name="Phạm Thành Vinh" userId="S::102210048@sv1.dut.udn.vn::e4eb7d76-1f8b-4c5e-9c35-9a3a4046eedd" providerId="AD" clId="Web-{1DD2335F-01BC-494D-8F0A-E7488366B7F8}" dt="2023-11-16T01:54:21.915" v="57" actId="1076"/>
        <pc:sldMkLst>
          <pc:docMk/>
          <pc:sldMk cId="941578557" sldId="301"/>
        </pc:sldMkLst>
        <pc:spChg chg="mod">
          <ac:chgData name="Phạm Thành Vinh" userId="S::102210048@sv1.dut.udn.vn::e4eb7d76-1f8b-4c5e-9c35-9a3a4046eedd" providerId="AD" clId="Web-{1DD2335F-01BC-494D-8F0A-E7488366B7F8}" dt="2023-11-16T01:54:06.087" v="55" actId="20577"/>
          <ac:spMkLst>
            <pc:docMk/>
            <pc:sldMk cId="941578557" sldId="301"/>
            <ac:spMk id="8" creationId="{5893FC48-4D1D-832E-3CF2-F36051B750BC}"/>
          </ac:spMkLst>
        </pc:spChg>
        <pc:spChg chg="mod">
          <ac:chgData name="Phạm Thành Vinh" userId="S::102210048@sv1.dut.udn.vn::e4eb7d76-1f8b-4c5e-9c35-9a3a4046eedd" providerId="AD" clId="Web-{1DD2335F-01BC-494D-8F0A-E7488366B7F8}" dt="2023-11-16T01:53:32.070" v="49" actId="20577"/>
          <ac:spMkLst>
            <pc:docMk/>
            <pc:sldMk cId="941578557" sldId="301"/>
            <ac:spMk id="9" creationId="{7DF90BF4-143A-F155-0F68-052C1D525F29}"/>
          </ac:spMkLst>
        </pc:spChg>
        <pc:spChg chg="mod">
          <ac:chgData name="Phạm Thành Vinh" userId="S::102210048@sv1.dut.udn.vn::e4eb7d76-1f8b-4c5e-9c35-9a3a4046eedd" providerId="AD" clId="Web-{1DD2335F-01BC-494D-8F0A-E7488366B7F8}" dt="2023-11-16T01:54:21.915" v="57" actId="1076"/>
          <ac:spMkLst>
            <pc:docMk/>
            <pc:sldMk cId="941578557" sldId="301"/>
            <ac:spMk id="11" creationId="{349BA176-AF0D-2EE4-BB63-860F867FCF8F}"/>
          </ac:spMkLst>
        </pc:spChg>
        <pc:picChg chg="mod">
          <ac:chgData name="Phạm Thành Vinh" userId="S::102210048@sv1.dut.udn.vn::e4eb7d76-1f8b-4c5e-9c35-9a3a4046eedd" providerId="AD" clId="Web-{1DD2335F-01BC-494D-8F0A-E7488366B7F8}" dt="2023-11-16T01:53:42.586" v="51" actId="1076"/>
          <ac:picMkLst>
            <pc:docMk/>
            <pc:sldMk cId="941578557" sldId="301"/>
            <ac:picMk id="10" creationId="{9C6C68B7-1563-8A65-A488-3271E6C69A96}"/>
          </ac:picMkLst>
        </pc:picChg>
      </pc:sldChg>
      <pc:sldChg chg="ord">
        <pc:chgData name="Phạm Thành Vinh" userId="S::102210048@sv1.dut.udn.vn::e4eb7d76-1f8b-4c5e-9c35-9a3a4046eedd" providerId="AD" clId="Web-{1DD2335F-01BC-494D-8F0A-E7488366B7F8}" dt="2023-11-16T02:03:59.225" v="58"/>
        <pc:sldMkLst>
          <pc:docMk/>
          <pc:sldMk cId="1315211076" sldId="302"/>
        </pc:sldMkLst>
      </pc:sldChg>
      <pc:sldChg chg="modSp">
        <pc:chgData name="Phạm Thành Vinh" userId="S::102210048@sv1.dut.udn.vn::e4eb7d76-1f8b-4c5e-9c35-9a3a4046eedd" providerId="AD" clId="Web-{1DD2335F-01BC-494D-8F0A-E7488366B7F8}" dt="2023-11-16T01:48:39.970" v="1" actId="20577"/>
        <pc:sldMkLst>
          <pc:docMk/>
          <pc:sldMk cId="1062918931" sldId="307"/>
        </pc:sldMkLst>
        <pc:spChg chg="mod">
          <ac:chgData name="Phạm Thành Vinh" userId="S::102210048@sv1.dut.udn.vn::e4eb7d76-1f8b-4c5e-9c35-9a3a4046eedd" providerId="AD" clId="Web-{1DD2335F-01BC-494D-8F0A-E7488366B7F8}" dt="2023-11-16T01:48:39.970" v="1" actId="20577"/>
          <ac:spMkLst>
            <pc:docMk/>
            <pc:sldMk cId="1062918931" sldId="307"/>
            <ac:spMk id="11" creationId="{349BA176-AF0D-2EE4-BB63-860F867FCF8F}"/>
          </ac:spMkLst>
        </pc:spChg>
      </pc:sldChg>
    </pc:docChg>
  </pc:docChgLst>
  <pc:docChgLst>
    <pc:chgData name="Châu Diễm Hoàng" userId="59cd0463-180f-4e1d-8809-b2dbb7f57758" providerId="ADAL" clId="{1BDE0381-E7F9-544F-B0AA-9BEFFA95D763}"/>
    <pc:docChg chg="undo redo custSel addSld delSld modSld sldOrd delMainMaster">
      <pc:chgData name="Châu Diễm Hoàng" userId="59cd0463-180f-4e1d-8809-b2dbb7f57758" providerId="ADAL" clId="{1BDE0381-E7F9-544F-B0AA-9BEFFA95D763}" dt="2023-11-16T05:58:51.486" v="2307" actId="20578"/>
      <pc:docMkLst>
        <pc:docMk/>
      </pc:docMkLst>
      <pc:sldChg chg="add del">
        <pc:chgData name="Châu Diễm Hoàng" userId="59cd0463-180f-4e1d-8809-b2dbb7f57758" providerId="ADAL" clId="{1BDE0381-E7F9-544F-B0AA-9BEFFA95D763}" dt="2023-11-15T19:45:13.541" v="1482" actId="2696"/>
        <pc:sldMkLst>
          <pc:docMk/>
          <pc:sldMk cId="0" sldId="256"/>
        </pc:sldMkLst>
      </pc:sldChg>
      <pc:sldChg chg="addSp delSp modSp mod modNotesTx">
        <pc:chgData name="Châu Diễm Hoàng" userId="59cd0463-180f-4e1d-8809-b2dbb7f57758" providerId="ADAL" clId="{1BDE0381-E7F9-544F-B0AA-9BEFFA95D763}" dt="2023-11-15T18:07:44.547" v="931" actId="2711"/>
        <pc:sldMkLst>
          <pc:docMk/>
          <pc:sldMk cId="0" sldId="257"/>
        </pc:sldMkLst>
        <pc:spChg chg="add del mod">
          <ac:chgData name="Châu Diễm Hoàng" userId="59cd0463-180f-4e1d-8809-b2dbb7f57758" providerId="ADAL" clId="{1BDE0381-E7F9-544F-B0AA-9BEFFA95D763}" dt="2023-11-15T18:02:58.676" v="886" actId="478"/>
          <ac:spMkLst>
            <pc:docMk/>
            <pc:sldMk cId="0" sldId="257"/>
            <ac:spMk id="2" creationId="{F0361CB5-6A00-8812-F547-F5E70C2BF704}"/>
          </ac:spMkLst>
        </pc:spChg>
        <pc:spChg chg="add del mod">
          <ac:chgData name="Châu Diễm Hoàng" userId="59cd0463-180f-4e1d-8809-b2dbb7f57758" providerId="ADAL" clId="{1BDE0381-E7F9-544F-B0AA-9BEFFA95D763}" dt="2023-11-15T18:03:16.793" v="891" actId="478"/>
          <ac:spMkLst>
            <pc:docMk/>
            <pc:sldMk cId="0" sldId="257"/>
            <ac:spMk id="6" creationId="{AD7B7164-F67E-5CA4-9F39-D4A11BDBC9C0}"/>
          </ac:spMkLst>
        </pc:spChg>
        <pc:spChg chg="add mod">
          <ac:chgData name="Châu Diễm Hoàng" userId="59cd0463-180f-4e1d-8809-b2dbb7f57758" providerId="ADAL" clId="{1BDE0381-E7F9-544F-B0AA-9BEFFA95D763}" dt="2023-11-15T18:07:44.547" v="931" actId="2711"/>
          <ac:spMkLst>
            <pc:docMk/>
            <pc:sldMk cId="0" sldId="257"/>
            <ac:spMk id="7" creationId="{01D7F643-78F1-203B-7CC9-F4CFD870CDE4}"/>
          </ac:spMkLst>
        </pc:spChg>
        <pc:spChg chg="mod">
          <ac:chgData name="Châu Diễm Hoàng" userId="59cd0463-180f-4e1d-8809-b2dbb7f57758" providerId="ADAL" clId="{1BDE0381-E7F9-544F-B0AA-9BEFFA95D763}" dt="2023-11-15T18:04:41.913" v="914" actId="113"/>
          <ac:spMkLst>
            <pc:docMk/>
            <pc:sldMk cId="0" sldId="257"/>
            <ac:spMk id="236" creationId="{00000000-0000-0000-0000-000000000000}"/>
          </ac:spMkLst>
        </pc:spChg>
        <pc:spChg chg="del mod">
          <ac:chgData name="Châu Diễm Hoàng" userId="59cd0463-180f-4e1d-8809-b2dbb7f57758" providerId="ADAL" clId="{1BDE0381-E7F9-544F-B0AA-9BEFFA95D763}" dt="2023-11-15T18:03:14.989" v="890" actId="478"/>
          <ac:spMkLst>
            <pc:docMk/>
            <pc:sldMk cId="0" sldId="257"/>
            <ac:spMk id="237" creationId="{00000000-0000-0000-0000-000000000000}"/>
          </ac:spMkLst>
        </pc:spChg>
        <pc:picChg chg="add del mod">
          <ac:chgData name="Châu Diễm Hoàng" userId="59cd0463-180f-4e1d-8809-b2dbb7f57758" providerId="ADAL" clId="{1BDE0381-E7F9-544F-B0AA-9BEFFA95D763}" dt="2023-11-15T18:01:13.122" v="857" actId="21"/>
          <ac:picMkLst>
            <pc:docMk/>
            <pc:sldMk cId="0" sldId="257"/>
            <ac:picMk id="4" creationId="{81038004-4343-1F34-46D5-8CB1D9BBF0C8}"/>
          </ac:picMkLst>
        </pc:picChg>
        <pc:picChg chg="add del mod">
          <ac:chgData name="Châu Diễm Hoàng" userId="59cd0463-180f-4e1d-8809-b2dbb7f57758" providerId="ADAL" clId="{1BDE0381-E7F9-544F-B0AA-9BEFFA95D763}" dt="2023-11-15T18:04:01.576" v="899" actId="478"/>
          <ac:picMkLst>
            <pc:docMk/>
            <pc:sldMk cId="0" sldId="257"/>
            <ac:picMk id="2050" creationId="{84F050C7-65C3-50A5-AC38-DE75A396F941}"/>
          </ac:picMkLst>
        </pc:picChg>
        <pc:picChg chg="add mod">
          <ac:chgData name="Châu Diễm Hoàng" userId="59cd0463-180f-4e1d-8809-b2dbb7f57758" providerId="ADAL" clId="{1BDE0381-E7F9-544F-B0AA-9BEFFA95D763}" dt="2023-11-15T18:05:08.389" v="919" actId="1076"/>
          <ac:picMkLst>
            <pc:docMk/>
            <pc:sldMk cId="0" sldId="257"/>
            <ac:picMk id="2052" creationId="{335FEB28-BE95-4F00-387F-672784EC26BF}"/>
          </ac:picMkLst>
        </pc:picChg>
      </pc:sldChg>
      <pc:sldChg chg="addSp delSp modSp mod">
        <pc:chgData name="Châu Diễm Hoàng" userId="59cd0463-180f-4e1d-8809-b2dbb7f57758" providerId="ADAL" clId="{1BDE0381-E7F9-544F-B0AA-9BEFFA95D763}" dt="2023-11-15T18:34:20.392" v="1393" actId="14100"/>
        <pc:sldMkLst>
          <pc:docMk/>
          <pc:sldMk cId="0" sldId="258"/>
        </pc:sldMkLst>
        <pc:spChg chg="add del mod">
          <ac:chgData name="Châu Diễm Hoàng" userId="59cd0463-180f-4e1d-8809-b2dbb7f57758" providerId="ADAL" clId="{1BDE0381-E7F9-544F-B0AA-9BEFFA95D763}" dt="2023-11-15T18:33:22.017" v="1291" actId="478"/>
          <ac:spMkLst>
            <pc:docMk/>
            <pc:sldMk cId="0" sldId="258"/>
            <ac:spMk id="3" creationId="{A8936F1C-D76A-7F5C-E187-0D865D338E58}"/>
          </ac:spMkLst>
        </pc:spChg>
        <pc:spChg chg="add del mod">
          <ac:chgData name="Châu Diễm Hoàng" userId="59cd0463-180f-4e1d-8809-b2dbb7f57758" providerId="ADAL" clId="{1BDE0381-E7F9-544F-B0AA-9BEFFA95D763}" dt="2023-11-15T18:33:22.017" v="1291" actId="478"/>
          <ac:spMkLst>
            <pc:docMk/>
            <pc:sldMk cId="0" sldId="258"/>
            <ac:spMk id="5" creationId="{565732A6-1FBD-A084-0B7E-BF020484B632}"/>
          </ac:spMkLst>
        </pc:spChg>
        <pc:spChg chg="mod">
          <ac:chgData name="Châu Diễm Hoàng" userId="59cd0463-180f-4e1d-8809-b2dbb7f57758" providerId="ADAL" clId="{1BDE0381-E7F9-544F-B0AA-9BEFFA95D763}" dt="2023-11-15T18:34:20.392" v="1393" actId="14100"/>
          <ac:spMkLst>
            <pc:docMk/>
            <pc:sldMk cId="0" sldId="258"/>
            <ac:spMk id="247" creationId="{00000000-0000-0000-0000-000000000000}"/>
          </ac:spMkLst>
        </pc:spChg>
        <pc:spChg chg="del mod">
          <ac:chgData name="Châu Diễm Hoàng" userId="59cd0463-180f-4e1d-8809-b2dbb7f57758" providerId="ADAL" clId="{1BDE0381-E7F9-544F-B0AA-9BEFFA95D763}" dt="2023-11-15T18:33:18.335" v="1290" actId="478"/>
          <ac:spMkLst>
            <pc:docMk/>
            <pc:sldMk cId="0" sldId="258"/>
            <ac:spMk id="248" creationId="{00000000-0000-0000-0000-000000000000}"/>
          </ac:spMkLst>
        </pc:spChg>
        <pc:spChg chg="del">
          <ac:chgData name="Châu Diễm Hoàng" userId="59cd0463-180f-4e1d-8809-b2dbb7f57758" providerId="ADAL" clId="{1BDE0381-E7F9-544F-B0AA-9BEFFA95D763}" dt="2023-11-15T18:33:18.335" v="1290" actId="478"/>
          <ac:spMkLst>
            <pc:docMk/>
            <pc:sldMk cId="0" sldId="258"/>
            <ac:spMk id="249" creationId="{00000000-0000-0000-0000-000000000000}"/>
          </ac:spMkLst>
        </pc:spChg>
        <pc:spChg chg="del mod">
          <ac:chgData name="Châu Diễm Hoàng" userId="59cd0463-180f-4e1d-8809-b2dbb7f57758" providerId="ADAL" clId="{1BDE0381-E7F9-544F-B0AA-9BEFFA95D763}" dt="2023-11-15T18:33:18.335" v="1290" actId="478"/>
          <ac:spMkLst>
            <pc:docMk/>
            <pc:sldMk cId="0" sldId="258"/>
            <ac:spMk id="250" creationId="{00000000-0000-0000-0000-000000000000}"/>
          </ac:spMkLst>
        </pc:spChg>
        <pc:spChg chg="mod">
          <ac:chgData name="Châu Diễm Hoàng" userId="59cd0463-180f-4e1d-8809-b2dbb7f57758" providerId="ADAL" clId="{1BDE0381-E7F9-544F-B0AA-9BEFFA95D763}" dt="2023-11-15T18:33:33.117" v="1292" actId="1076"/>
          <ac:spMkLst>
            <pc:docMk/>
            <pc:sldMk cId="0" sldId="258"/>
            <ac:spMk id="251" creationId="{00000000-0000-0000-0000-000000000000}"/>
          </ac:spMkLst>
        </pc:spChg>
        <pc:spChg chg="mod">
          <ac:chgData name="Châu Diễm Hoàng" userId="59cd0463-180f-4e1d-8809-b2dbb7f57758" providerId="ADAL" clId="{1BDE0381-E7F9-544F-B0AA-9BEFFA95D763}" dt="2023-11-15T18:33:35.926" v="1294" actId="20577"/>
          <ac:spMkLst>
            <pc:docMk/>
            <pc:sldMk cId="0" sldId="258"/>
            <ac:spMk id="252" creationId="{00000000-0000-0000-0000-000000000000}"/>
          </ac:spMkLst>
        </pc:spChg>
        <pc:spChg chg="mod">
          <ac:chgData name="Châu Diễm Hoàng" userId="59cd0463-180f-4e1d-8809-b2dbb7f57758" providerId="ADAL" clId="{1BDE0381-E7F9-544F-B0AA-9BEFFA95D763}" dt="2023-11-15T18:33:33.117" v="1292" actId="1076"/>
          <ac:spMkLst>
            <pc:docMk/>
            <pc:sldMk cId="0" sldId="258"/>
            <ac:spMk id="253" creationId="{00000000-0000-0000-0000-000000000000}"/>
          </ac:spMkLst>
        </pc:spChg>
        <pc:cxnChg chg="del">
          <ac:chgData name="Châu Diễm Hoàng" userId="59cd0463-180f-4e1d-8809-b2dbb7f57758" providerId="ADAL" clId="{1BDE0381-E7F9-544F-B0AA-9BEFFA95D763}" dt="2023-11-15T18:33:18.335" v="1290" actId="478"/>
          <ac:cxnSpMkLst>
            <pc:docMk/>
            <pc:sldMk cId="0" sldId="258"/>
            <ac:cxnSpMk id="257" creationId="{00000000-0000-0000-0000-000000000000}"/>
          </ac:cxnSpMkLst>
        </pc:cxnChg>
        <pc:cxnChg chg="mod">
          <ac:chgData name="Châu Diễm Hoàng" userId="59cd0463-180f-4e1d-8809-b2dbb7f57758" providerId="ADAL" clId="{1BDE0381-E7F9-544F-B0AA-9BEFFA95D763}" dt="2023-11-15T18:33:33.117" v="1292" actId="1076"/>
          <ac:cxnSpMkLst>
            <pc:docMk/>
            <pc:sldMk cId="0" sldId="258"/>
            <ac:cxnSpMk id="259" creationId="{00000000-0000-0000-0000-000000000000}"/>
          </ac:cxnSpMkLst>
        </pc:cxnChg>
      </pc:sldChg>
      <pc:sldChg chg="addSp delSp modSp mod ord modShow">
        <pc:chgData name="Châu Diễm Hoàng" userId="59cd0463-180f-4e1d-8809-b2dbb7f57758" providerId="ADAL" clId="{1BDE0381-E7F9-544F-B0AA-9BEFFA95D763}" dt="2023-11-15T20:22:36.333" v="1584" actId="729"/>
        <pc:sldMkLst>
          <pc:docMk/>
          <pc:sldMk cId="0" sldId="259"/>
        </pc:sldMkLst>
        <pc:spChg chg="add del">
          <ac:chgData name="Châu Diễm Hoàng" userId="59cd0463-180f-4e1d-8809-b2dbb7f57758" providerId="ADAL" clId="{1BDE0381-E7F9-544F-B0AA-9BEFFA95D763}" dt="2023-11-15T19:53:01.643" v="1484" actId="22"/>
          <ac:spMkLst>
            <pc:docMk/>
            <pc:sldMk cId="0" sldId="259"/>
            <ac:spMk id="3" creationId="{A0140F50-3F95-B846-2BC8-753CF434EB8D}"/>
          </ac:spMkLst>
        </pc:spChg>
        <pc:picChg chg="add del mod">
          <ac:chgData name="Châu Diễm Hoàng" userId="59cd0463-180f-4e1d-8809-b2dbb7f57758" providerId="ADAL" clId="{1BDE0381-E7F9-544F-B0AA-9BEFFA95D763}" dt="2023-11-15T19:54:16.196" v="1501" actId="478"/>
          <ac:picMkLst>
            <pc:docMk/>
            <pc:sldMk cId="0" sldId="259"/>
            <ac:picMk id="5" creationId="{06AE7D41-F710-EA71-7B4B-69465BB786D1}"/>
          </ac:picMkLst>
        </pc:picChg>
      </pc:sldChg>
      <pc:sldChg chg="modSp mod modShow modNotes">
        <pc:chgData name="Châu Diễm Hoàng" userId="59cd0463-180f-4e1d-8809-b2dbb7f57758" providerId="ADAL" clId="{1BDE0381-E7F9-544F-B0AA-9BEFFA95D763}" dt="2023-11-15T20:22:36.333" v="1584" actId="729"/>
        <pc:sldMkLst>
          <pc:docMk/>
          <pc:sldMk cId="0" sldId="260"/>
        </pc:sldMkLst>
        <pc:spChg chg="mod">
          <ac:chgData name="Châu Diễm Hoàng" userId="59cd0463-180f-4e1d-8809-b2dbb7f57758" providerId="ADAL" clId="{1BDE0381-E7F9-544F-B0AA-9BEFFA95D763}" dt="2023-11-15T19:53:45.052" v="1491" actId="1076"/>
          <ac:spMkLst>
            <pc:docMk/>
            <pc:sldMk cId="0" sldId="260"/>
            <ac:spMk id="344" creationId="{00000000-0000-0000-0000-000000000000}"/>
          </ac:spMkLst>
        </pc:spChg>
      </pc:sldChg>
      <pc:sldChg chg="modSp mod">
        <pc:chgData name="Châu Diễm Hoàng" userId="59cd0463-180f-4e1d-8809-b2dbb7f57758" providerId="ADAL" clId="{1BDE0381-E7F9-544F-B0AA-9BEFFA95D763}" dt="2023-11-15T16:42:20.939" v="488" actId="20577"/>
        <pc:sldMkLst>
          <pc:docMk/>
          <pc:sldMk cId="0" sldId="261"/>
        </pc:sldMkLst>
        <pc:spChg chg="mod">
          <ac:chgData name="Châu Diễm Hoàng" userId="59cd0463-180f-4e1d-8809-b2dbb7f57758" providerId="ADAL" clId="{1BDE0381-E7F9-544F-B0AA-9BEFFA95D763}" dt="2023-11-15T16:42:20.939" v="488" actId="20577"/>
          <ac:spMkLst>
            <pc:docMk/>
            <pc:sldMk cId="0" sldId="261"/>
            <ac:spMk id="361" creationId="{00000000-0000-0000-0000-000000000000}"/>
          </ac:spMkLst>
        </pc:spChg>
        <pc:picChg chg="mod">
          <ac:chgData name="Châu Diễm Hoàng" userId="59cd0463-180f-4e1d-8809-b2dbb7f57758" providerId="ADAL" clId="{1BDE0381-E7F9-544F-B0AA-9BEFFA95D763}" dt="2023-11-15T16:22:12.441" v="291" actId="1076"/>
          <ac:picMkLst>
            <pc:docMk/>
            <pc:sldMk cId="0" sldId="261"/>
            <ac:picMk id="3" creationId="{261B4A65-6113-1BF5-AFCC-95C6785E231B}"/>
          </ac:picMkLst>
        </pc:picChg>
      </pc:sldChg>
      <pc:sldChg chg="mod modShow modNotes">
        <pc:chgData name="Châu Diễm Hoàng" userId="59cd0463-180f-4e1d-8809-b2dbb7f57758" providerId="ADAL" clId="{1BDE0381-E7F9-544F-B0AA-9BEFFA95D763}" dt="2023-11-15T20:22:36.333" v="1584" actId="729"/>
        <pc:sldMkLst>
          <pc:docMk/>
          <pc:sldMk cId="0" sldId="262"/>
        </pc:sldMkLst>
      </pc:sldChg>
      <pc:sldChg chg="mod modShow modNotes">
        <pc:chgData name="Châu Diễm Hoàng" userId="59cd0463-180f-4e1d-8809-b2dbb7f57758" providerId="ADAL" clId="{1BDE0381-E7F9-544F-B0AA-9BEFFA95D763}" dt="2023-11-15T20:22:36.333" v="1584" actId="729"/>
        <pc:sldMkLst>
          <pc:docMk/>
          <pc:sldMk cId="0" sldId="263"/>
        </pc:sldMkLst>
      </pc:sldChg>
      <pc:sldChg chg="modSp mod ord modNotes">
        <pc:chgData name="Châu Diễm Hoàng" userId="59cd0463-180f-4e1d-8809-b2dbb7f57758" providerId="ADAL" clId="{1BDE0381-E7F9-544F-B0AA-9BEFFA95D763}" dt="2023-11-15T20:14:15.072" v="1577" actId="20577"/>
        <pc:sldMkLst>
          <pc:docMk/>
          <pc:sldMk cId="0" sldId="264"/>
        </pc:sldMkLst>
        <pc:spChg chg="mod">
          <ac:chgData name="Châu Diễm Hoàng" userId="59cd0463-180f-4e1d-8809-b2dbb7f57758" providerId="ADAL" clId="{1BDE0381-E7F9-544F-B0AA-9BEFFA95D763}" dt="2023-11-15T20:14:15.072" v="1577" actId="20577"/>
          <ac:spMkLst>
            <pc:docMk/>
            <pc:sldMk cId="0" sldId="264"/>
            <ac:spMk id="520" creationId="{00000000-0000-0000-0000-000000000000}"/>
          </ac:spMkLst>
        </pc:spChg>
      </pc:sldChg>
      <pc:sldChg chg="mod ord modShow">
        <pc:chgData name="Châu Diễm Hoàng" userId="59cd0463-180f-4e1d-8809-b2dbb7f57758" providerId="ADAL" clId="{1BDE0381-E7F9-544F-B0AA-9BEFFA95D763}" dt="2023-11-15T20:22:36.333" v="1584" actId="729"/>
        <pc:sldMkLst>
          <pc:docMk/>
          <pc:sldMk cId="0" sldId="265"/>
        </pc:sldMkLst>
      </pc:sldChg>
      <pc:sldChg chg="addSp delSp modSp del mod ord">
        <pc:chgData name="Châu Diễm Hoàng" userId="59cd0463-180f-4e1d-8809-b2dbb7f57758" providerId="ADAL" clId="{1BDE0381-E7F9-544F-B0AA-9BEFFA95D763}" dt="2023-11-15T18:08:58.417" v="947" actId="2696"/>
        <pc:sldMkLst>
          <pc:docMk/>
          <pc:sldMk cId="0" sldId="266"/>
        </pc:sldMkLst>
        <pc:spChg chg="add del mod">
          <ac:chgData name="Châu Diễm Hoàng" userId="59cd0463-180f-4e1d-8809-b2dbb7f57758" providerId="ADAL" clId="{1BDE0381-E7F9-544F-B0AA-9BEFFA95D763}" dt="2023-11-15T17:20:42.060" v="544" actId="478"/>
          <ac:spMkLst>
            <pc:docMk/>
            <pc:sldMk cId="0" sldId="266"/>
            <ac:spMk id="3" creationId="{1666D5C8-8F81-409D-12E9-7279F64EC72E}"/>
          </ac:spMkLst>
        </pc:spChg>
        <pc:spChg chg="add del mod">
          <ac:chgData name="Châu Diễm Hoàng" userId="59cd0463-180f-4e1d-8809-b2dbb7f57758" providerId="ADAL" clId="{1BDE0381-E7F9-544F-B0AA-9BEFFA95D763}" dt="2023-11-15T18:08:49.776" v="942" actId="21"/>
          <ac:spMkLst>
            <pc:docMk/>
            <pc:sldMk cId="0" sldId="266"/>
            <ac:spMk id="7" creationId="{2F75A43B-85EA-DE38-E068-815A66B25571}"/>
          </ac:spMkLst>
        </pc:spChg>
        <pc:spChg chg="add mod">
          <ac:chgData name="Châu Diễm Hoàng" userId="59cd0463-180f-4e1d-8809-b2dbb7f57758" providerId="ADAL" clId="{1BDE0381-E7F9-544F-B0AA-9BEFFA95D763}" dt="2023-11-15T18:08:49.776" v="942" actId="21"/>
          <ac:spMkLst>
            <pc:docMk/>
            <pc:sldMk cId="0" sldId="266"/>
            <ac:spMk id="9" creationId="{9888BE52-EC46-AF79-9273-6F30CE1387CD}"/>
          </ac:spMkLst>
        </pc:spChg>
        <pc:spChg chg="add mod">
          <ac:chgData name="Châu Diễm Hoàng" userId="59cd0463-180f-4e1d-8809-b2dbb7f57758" providerId="ADAL" clId="{1BDE0381-E7F9-544F-B0AA-9BEFFA95D763}" dt="2023-11-15T18:08:49.776" v="942" actId="21"/>
          <ac:spMkLst>
            <pc:docMk/>
            <pc:sldMk cId="0" sldId="266"/>
            <ac:spMk id="11" creationId="{3436FB76-E3DE-A616-E66D-9E1A89B2E535}"/>
          </ac:spMkLst>
        </pc:spChg>
        <pc:spChg chg="del mod">
          <ac:chgData name="Châu Diễm Hoàng" userId="59cd0463-180f-4e1d-8809-b2dbb7f57758" providerId="ADAL" clId="{1BDE0381-E7F9-544F-B0AA-9BEFFA95D763}" dt="2023-11-15T18:08:13.385" v="936" actId="478"/>
          <ac:spMkLst>
            <pc:docMk/>
            <pc:sldMk cId="0" sldId="266"/>
            <ac:spMk id="548" creationId="{00000000-0000-0000-0000-000000000000}"/>
          </ac:spMkLst>
        </pc:spChg>
        <pc:spChg chg="del mod">
          <ac:chgData name="Châu Diễm Hoàng" userId="59cd0463-180f-4e1d-8809-b2dbb7f57758" providerId="ADAL" clId="{1BDE0381-E7F9-544F-B0AA-9BEFFA95D763}" dt="2023-11-15T18:08:49.776" v="942" actId="21"/>
          <ac:spMkLst>
            <pc:docMk/>
            <pc:sldMk cId="0" sldId="266"/>
            <ac:spMk id="549" creationId="{00000000-0000-0000-0000-000000000000}"/>
          </ac:spMkLst>
        </pc:spChg>
        <pc:spChg chg="del mod">
          <ac:chgData name="Châu Diễm Hoàng" userId="59cd0463-180f-4e1d-8809-b2dbb7f57758" providerId="ADAL" clId="{1BDE0381-E7F9-544F-B0AA-9BEFFA95D763}" dt="2023-11-15T17:20:40.975" v="543" actId="478"/>
          <ac:spMkLst>
            <pc:docMk/>
            <pc:sldMk cId="0" sldId="266"/>
            <ac:spMk id="550" creationId="{00000000-0000-0000-0000-000000000000}"/>
          </ac:spMkLst>
        </pc:spChg>
        <pc:spChg chg="del mod">
          <ac:chgData name="Châu Diễm Hoàng" userId="59cd0463-180f-4e1d-8809-b2dbb7f57758" providerId="ADAL" clId="{1BDE0381-E7F9-544F-B0AA-9BEFFA95D763}" dt="2023-11-15T18:08:49.776" v="942" actId="21"/>
          <ac:spMkLst>
            <pc:docMk/>
            <pc:sldMk cId="0" sldId="266"/>
            <ac:spMk id="551" creationId="{00000000-0000-0000-0000-000000000000}"/>
          </ac:spMkLst>
        </pc:spChg>
        <pc:picChg chg="add del mod">
          <ac:chgData name="Châu Diễm Hoàng" userId="59cd0463-180f-4e1d-8809-b2dbb7f57758" providerId="ADAL" clId="{1BDE0381-E7F9-544F-B0AA-9BEFFA95D763}" dt="2023-11-15T17:23:55.602" v="620" actId="478"/>
          <ac:picMkLst>
            <pc:docMk/>
            <pc:sldMk cId="0" sldId="266"/>
            <ac:picMk id="5" creationId="{44E1DA67-F39C-0C53-BD69-F9541EBACDFF}"/>
          </ac:picMkLst>
        </pc:picChg>
        <pc:picChg chg="add del mod">
          <ac:chgData name="Châu Diễm Hoàng" userId="59cd0463-180f-4e1d-8809-b2dbb7f57758" providerId="ADAL" clId="{1BDE0381-E7F9-544F-B0AA-9BEFFA95D763}" dt="2023-11-15T17:21:43.507" v="552"/>
          <ac:picMkLst>
            <pc:docMk/>
            <pc:sldMk cId="0" sldId="266"/>
            <ac:picMk id="6" creationId="{C0B50835-0C70-7CD3-55E8-B02D8FE88058}"/>
          </ac:picMkLst>
        </pc:picChg>
        <pc:picChg chg="del mod modCrop">
          <ac:chgData name="Châu Diễm Hoàng" userId="59cd0463-180f-4e1d-8809-b2dbb7f57758" providerId="ADAL" clId="{1BDE0381-E7F9-544F-B0AA-9BEFFA95D763}" dt="2023-11-15T18:08:49.776" v="942" actId="21"/>
          <ac:picMkLst>
            <pc:docMk/>
            <pc:sldMk cId="0" sldId="266"/>
            <ac:picMk id="552" creationId="{00000000-0000-0000-0000-000000000000}"/>
          </ac:picMkLst>
        </pc:picChg>
      </pc:sldChg>
      <pc:sldChg chg="mod modShow modNotes">
        <pc:chgData name="Châu Diễm Hoàng" userId="59cd0463-180f-4e1d-8809-b2dbb7f57758" providerId="ADAL" clId="{1BDE0381-E7F9-544F-B0AA-9BEFFA95D763}" dt="2023-11-15T20:22:36.333" v="1584" actId="729"/>
        <pc:sldMkLst>
          <pc:docMk/>
          <pc:sldMk cId="0" sldId="267"/>
        </pc:sldMkLst>
      </pc:sldChg>
      <pc:sldChg chg="addSp delSp modSp del mod ord modNotesTx">
        <pc:chgData name="Châu Diễm Hoàng" userId="59cd0463-180f-4e1d-8809-b2dbb7f57758" providerId="ADAL" clId="{1BDE0381-E7F9-544F-B0AA-9BEFFA95D763}" dt="2023-11-16T05:35:21.903" v="2301" actId="2696"/>
        <pc:sldMkLst>
          <pc:docMk/>
          <pc:sldMk cId="0" sldId="268"/>
        </pc:sldMkLst>
        <pc:spChg chg="add mod">
          <ac:chgData name="Châu Diễm Hoàng" userId="59cd0463-180f-4e1d-8809-b2dbb7f57758" providerId="ADAL" clId="{1BDE0381-E7F9-544F-B0AA-9BEFFA95D763}" dt="2023-11-15T16:32:19.334" v="423" actId="1037"/>
          <ac:spMkLst>
            <pc:docMk/>
            <pc:sldMk cId="0" sldId="268"/>
            <ac:spMk id="2" creationId="{A2A53FED-7CAB-F9C8-3A06-1C07E9EE0228}"/>
          </ac:spMkLst>
        </pc:spChg>
        <pc:spChg chg="add mod">
          <ac:chgData name="Châu Diễm Hoàng" userId="59cd0463-180f-4e1d-8809-b2dbb7f57758" providerId="ADAL" clId="{1BDE0381-E7F9-544F-B0AA-9BEFFA95D763}" dt="2023-11-15T16:32:19.334" v="423" actId="1037"/>
          <ac:spMkLst>
            <pc:docMk/>
            <pc:sldMk cId="0" sldId="268"/>
            <ac:spMk id="3" creationId="{8F549C6D-2E4D-383D-C22B-2DC7BF2449FD}"/>
          </ac:spMkLst>
        </pc:spChg>
        <pc:spChg chg="add del mod">
          <ac:chgData name="Châu Diễm Hoàng" userId="59cd0463-180f-4e1d-8809-b2dbb7f57758" providerId="ADAL" clId="{1BDE0381-E7F9-544F-B0AA-9BEFFA95D763}" dt="2023-11-15T16:30:05.220" v="368" actId="767"/>
          <ac:spMkLst>
            <pc:docMk/>
            <pc:sldMk cId="0" sldId="268"/>
            <ac:spMk id="8" creationId="{55FB34EF-6061-F3D1-C5DD-971B45DD80F1}"/>
          </ac:spMkLst>
        </pc:spChg>
        <pc:spChg chg="add del mod">
          <ac:chgData name="Châu Diễm Hoàng" userId="59cd0463-180f-4e1d-8809-b2dbb7f57758" providerId="ADAL" clId="{1BDE0381-E7F9-544F-B0AA-9BEFFA95D763}" dt="2023-11-15T16:31:11.658" v="383"/>
          <ac:spMkLst>
            <pc:docMk/>
            <pc:sldMk cId="0" sldId="268"/>
            <ac:spMk id="21" creationId="{772EA2C3-E04A-407A-A2BB-27A05792F0D7}"/>
          </ac:spMkLst>
        </pc:spChg>
        <pc:spChg chg="add mod">
          <ac:chgData name="Châu Diễm Hoàng" userId="59cd0463-180f-4e1d-8809-b2dbb7f57758" providerId="ADAL" clId="{1BDE0381-E7F9-544F-B0AA-9BEFFA95D763}" dt="2023-11-15T16:33:07.646" v="433" actId="20577"/>
          <ac:spMkLst>
            <pc:docMk/>
            <pc:sldMk cId="0" sldId="268"/>
            <ac:spMk id="22" creationId="{0CDF85DD-70A3-88B6-E9A7-9DCA8089A3EA}"/>
          </ac:spMkLst>
        </pc:spChg>
        <pc:spChg chg="add mod">
          <ac:chgData name="Châu Diễm Hoàng" userId="59cd0463-180f-4e1d-8809-b2dbb7f57758" providerId="ADAL" clId="{1BDE0381-E7F9-544F-B0AA-9BEFFA95D763}" dt="2023-11-15T16:35:14.791" v="470" actId="207"/>
          <ac:spMkLst>
            <pc:docMk/>
            <pc:sldMk cId="0" sldId="268"/>
            <ac:spMk id="23" creationId="{A79E0721-F330-E57F-9CA9-333AB15F87FA}"/>
          </ac:spMkLst>
        </pc:spChg>
        <pc:spChg chg="add del mod">
          <ac:chgData name="Châu Diễm Hoàng" userId="59cd0463-180f-4e1d-8809-b2dbb7f57758" providerId="ADAL" clId="{1BDE0381-E7F9-544F-B0AA-9BEFFA95D763}" dt="2023-11-15T16:33:18.398" v="435"/>
          <ac:spMkLst>
            <pc:docMk/>
            <pc:sldMk cId="0" sldId="268"/>
            <ac:spMk id="25" creationId="{51A9E3FB-CB4D-905D-DEBC-4B082922F217}"/>
          </ac:spMkLst>
        </pc:spChg>
        <pc:spChg chg="add del mod">
          <ac:chgData name="Châu Diễm Hoàng" userId="59cd0463-180f-4e1d-8809-b2dbb7f57758" providerId="ADAL" clId="{1BDE0381-E7F9-544F-B0AA-9BEFFA95D763}" dt="2023-11-15T16:33:20.865" v="437"/>
          <ac:spMkLst>
            <pc:docMk/>
            <pc:sldMk cId="0" sldId="268"/>
            <ac:spMk id="27" creationId="{DDED3E82-ABF0-23AB-4F8C-99B9466EA2BE}"/>
          </ac:spMkLst>
        </pc:spChg>
        <pc:spChg chg="mod">
          <ac:chgData name="Châu Diễm Hoàng" userId="59cd0463-180f-4e1d-8809-b2dbb7f57758" providerId="ADAL" clId="{1BDE0381-E7F9-544F-B0AA-9BEFFA95D763}" dt="2023-11-15T16:42:56.195" v="501" actId="1076"/>
          <ac:spMkLst>
            <pc:docMk/>
            <pc:sldMk cId="0" sldId="268"/>
            <ac:spMk id="2151" creationId="{00000000-0000-0000-0000-000000000000}"/>
          </ac:spMkLst>
        </pc:spChg>
        <pc:spChg chg="mod">
          <ac:chgData name="Châu Diễm Hoàng" userId="59cd0463-180f-4e1d-8809-b2dbb7f57758" providerId="ADAL" clId="{1BDE0381-E7F9-544F-B0AA-9BEFFA95D763}" dt="2023-11-15T16:32:19.334" v="423" actId="1037"/>
          <ac:spMkLst>
            <pc:docMk/>
            <pc:sldMk cId="0" sldId="268"/>
            <ac:spMk id="2153" creationId="{00000000-0000-0000-0000-000000000000}"/>
          </ac:spMkLst>
        </pc:spChg>
        <pc:spChg chg="mod">
          <ac:chgData name="Châu Diễm Hoàng" userId="59cd0463-180f-4e1d-8809-b2dbb7f57758" providerId="ADAL" clId="{1BDE0381-E7F9-544F-B0AA-9BEFFA95D763}" dt="2023-11-15T16:32:19.334" v="423" actId="1037"/>
          <ac:spMkLst>
            <pc:docMk/>
            <pc:sldMk cId="0" sldId="268"/>
            <ac:spMk id="2154" creationId="{00000000-0000-0000-0000-000000000000}"/>
          </ac:spMkLst>
        </pc:spChg>
        <pc:spChg chg="mod">
          <ac:chgData name="Châu Diễm Hoàng" userId="59cd0463-180f-4e1d-8809-b2dbb7f57758" providerId="ADAL" clId="{1BDE0381-E7F9-544F-B0AA-9BEFFA95D763}" dt="2023-11-15T16:32:19.334" v="423" actId="1037"/>
          <ac:spMkLst>
            <pc:docMk/>
            <pc:sldMk cId="0" sldId="268"/>
            <ac:spMk id="2156" creationId="{00000000-0000-0000-0000-000000000000}"/>
          </ac:spMkLst>
        </pc:spChg>
        <pc:spChg chg="mod">
          <ac:chgData name="Châu Diễm Hoàng" userId="59cd0463-180f-4e1d-8809-b2dbb7f57758" providerId="ADAL" clId="{1BDE0381-E7F9-544F-B0AA-9BEFFA95D763}" dt="2023-11-15T16:32:19.334" v="423" actId="1037"/>
          <ac:spMkLst>
            <pc:docMk/>
            <pc:sldMk cId="0" sldId="268"/>
            <ac:spMk id="2158" creationId="{00000000-0000-0000-0000-000000000000}"/>
          </ac:spMkLst>
        </pc:spChg>
        <pc:spChg chg="mod">
          <ac:chgData name="Châu Diễm Hoàng" userId="59cd0463-180f-4e1d-8809-b2dbb7f57758" providerId="ADAL" clId="{1BDE0381-E7F9-544F-B0AA-9BEFFA95D763}" dt="2023-11-15T16:32:19.334" v="423" actId="1037"/>
          <ac:spMkLst>
            <pc:docMk/>
            <pc:sldMk cId="0" sldId="268"/>
            <ac:spMk id="2159" creationId="{00000000-0000-0000-0000-000000000000}"/>
          </ac:spMkLst>
        </pc:spChg>
        <pc:spChg chg="mod">
          <ac:chgData name="Châu Diễm Hoàng" userId="59cd0463-180f-4e1d-8809-b2dbb7f57758" providerId="ADAL" clId="{1BDE0381-E7F9-544F-B0AA-9BEFFA95D763}" dt="2023-11-15T16:32:19.334" v="423" actId="1037"/>
          <ac:spMkLst>
            <pc:docMk/>
            <pc:sldMk cId="0" sldId="268"/>
            <ac:spMk id="2160" creationId="{00000000-0000-0000-0000-000000000000}"/>
          </ac:spMkLst>
        </pc:spChg>
        <pc:spChg chg="mod">
          <ac:chgData name="Châu Diễm Hoàng" userId="59cd0463-180f-4e1d-8809-b2dbb7f57758" providerId="ADAL" clId="{1BDE0381-E7F9-544F-B0AA-9BEFFA95D763}" dt="2023-11-15T16:32:19.334" v="423" actId="1037"/>
          <ac:spMkLst>
            <pc:docMk/>
            <pc:sldMk cId="0" sldId="268"/>
            <ac:spMk id="2161" creationId="{00000000-0000-0000-0000-000000000000}"/>
          </ac:spMkLst>
        </pc:spChg>
        <pc:spChg chg="mod">
          <ac:chgData name="Châu Diễm Hoàng" userId="59cd0463-180f-4e1d-8809-b2dbb7f57758" providerId="ADAL" clId="{1BDE0381-E7F9-544F-B0AA-9BEFFA95D763}" dt="2023-11-15T16:32:19.334" v="423" actId="1037"/>
          <ac:spMkLst>
            <pc:docMk/>
            <pc:sldMk cId="0" sldId="268"/>
            <ac:spMk id="2162" creationId="{00000000-0000-0000-0000-000000000000}"/>
          </ac:spMkLst>
        </pc:spChg>
        <pc:spChg chg="mod">
          <ac:chgData name="Châu Diễm Hoàng" userId="59cd0463-180f-4e1d-8809-b2dbb7f57758" providerId="ADAL" clId="{1BDE0381-E7F9-544F-B0AA-9BEFFA95D763}" dt="2023-11-15T16:32:37.307" v="425" actId="207"/>
          <ac:spMkLst>
            <pc:docMk/>
            <pc:sldMk cId="0" sldId="268"/>
            <ac:spMk id="2163" creationId="{00000000-0000-0000-0000-000000000000}"/>
          </ac:spMkLst>
        </pc:spChg>
        <pc:spChg chg="mod">
          <ac:chgData name="Châu Diễm Hoàng" userId="59cd0463-180f-4e1d-8809-b2dbb7f57758" providerId="ADAL" clId="{1BDE0381-E7F9-544F-B0AA-9BEFFA95D763}" dt="2023-11-15T16:33:02.649" v="429" actId="20577"/>
          <ac:spMkLst>
            <pc:docMk/>
            <pc:sldMk cId="0" sldId="268"/>
            <ac:spMk id="2164" creationId="{00000000-0000-0000-0000-000000000000}"/>
          </ac:spMkLst>
        </pc:spChg>
        <pc:spChg chg="mod">
          <ac:chgData name="Châu Diễm Hoàng" userId="59cd0463-180f-4e1d-8809-b2dbb7f57758" providerId="ADAL" clId="{1BDE0381-E7F9-544F-B0AA-9BEFFA95D763}" dt="2023-11-15T16:32:19.334" v="423" actId="1037"/>
          <ac:spMkLst>
            <pc:docMk/>
            <pc:sldMk cId="0" sldId="268"/>
            <ac:spMk id="2165" creationId="{00000000-0000-0000-0000-000000000000}"/>
          </ac:spMkLst>
        </pc:spChg>
        <pc:spChg chg="mod">
          <ac:chgData name="Châu Diễm Hoàng" userId="59cd0463-180f-4e1d-8809-b2dbb7f57758" providerId="ADAL" clId="{1BDE0381-E7F9-544F-B0AA-9BEFFA95D763}" dt="2023-11-15T16:34:08.444" v="442" actId="207"/>
          <ac:spMkLst>
            <pc:docMk/>
            <pc:sldMk cId="0" sldId="268"/>
            <ac:spMk id="2166" creationId="{00000000-0000-0000-0000-000000000000}"/>
          </ac:spMkLst>
        </pc:spChg>
        <pc:spChg chg="mod">
          <ac:chgData name="Châu Diễm Hoàng" userId="59cd0463-180f-4e1d-8809-b2dbb7f57758" providerId="ADAL" clId="{1BDE0381-E7F9-544F-B0AA-9BEFFA95D763}" dt="2023-11-15T16:32:59.285" v="427" actId="20577"/>
          <ac:spMkLst>
            <pc:docMk/>
            <pc:sldMk cId="0" sldId="268"/>
            <ac:spMk id="2167" creationId="{00000000-0000-0000-0000-000000000000}"/>
          </ac:spMkLst>
        </pc:spChg>
        <pc:spChg chg="mod">
          <ac:chgData name="Châu Diễm Hoàng" userId="59cd0463-180f-4e1d-8809-b2dbb7f57758" providerId="ADAL" clId="{1BDE0381-E7F9-544F-B0AA-9BEFFA95D763}" dt="2023-11-15T16:34:18.439" v="467" actId="20577"/>
          <ac:spMkLst>
            <pc:docMk/>
            <pc:sldMk cId="0" sldId="268"/>
            <ac:spMk id="2168" creationId="{00000000-0000-0000-0000-000000000000}"/>
          </ac:spMkLst>
        </pc:spChg>
        <pc:spChg chg="mod">
          <ac:chgData name="Châu Diễm Hoàng" userId="59cd0463-180f-4e1d-8809-b2dbb7f57758" providerId="ADAL" clId="{1BDE0381-E7F9-544F-B0AA-9BEFFA95D763}" dt="2023-11-15T16:33:05.103" v="431" actId="20577"/>
          <ac:spMkLst>
            <pc:docMk/>
            <pc:sldMk cId="0" sldId="268"/>
            <ac:spMk id="2169" creationId="{00000000-0000-0000-0000-000000000000}"/>
          </ac:spMkLst>
        </pc:spChg>
        <pc:spChg chg="mod">
          <ac:chgData name="Châu Diễm Hoàng" userId="59cd0463-180f-4e1d-8809-b2dbb7f57758" providerId="ADAL" clId="{1BDE0381-E7F9-544F-B0AA-9BEFFA95D763}" dt="2023-11-15T16:35:14.791" v="470" actId="207"/>
          <ac:spMkLst>
            <pc:docMk/>
            <pc:sldMk cId="0" sldId="268"/>
            <ac:spMk id="2170" creationId="{00000000-0000-0000-0000-000000000000}"/>
          </ac:spMkLst>
        </pc:spChg>
        <pc:graphicFrameChg chg="add del mod">
          <ac:chgData name="Châu Diễm Hoàng" userId="59cd0463-180f-4e1d-8809-b2dbb7f57758" providerId="ADAL" clId="{1BDE0381-E7F9-544F-B0AA-9BEFFA95D763}" dt="2023-11-15T16:33:18.398" v="435"/>
          <ac:graphicFrameMkLst>
            <pc:docMk/>
            <pc:sldMk cId="0" sldId="268"/>
            <ac:graphicFrameMk id="24" creationId="{E7E378E8-34B5-A714-EBB9-255210932133}"/>
          </ac:graphicFrameMkLst>
        </pc:graphicFrameChg>
        <pc:graphicFrameChg chg="add del mod">
          <ac:chgData name="Châu Diễm Hoàng" userId="59cd0463-180f-4e1d-8809-b2dbb7f57758" providerId="ADAL" clId="{1BDE0381-E7F9-544F-B0AA-9BEFFA95D763}" dt="2023-11-15T16:33:20.865" v="437"/>
          <ac:graphicFrameMkLst>
            <pc:docMk/>
            <pc:sldMk cId="0" sldId="268"/>
            <ac:graphicFrameMk id="26" creationId="{7A026126-9821-DF59-54A8-E18D7A1387C0}"/>
          </ac:graphicFrameMkLst>
        </pc:graphicFrameChg>
        <pc:cxnChg chg="add mod">
          <ac:chgData name="Châu Diễm Hoàng" userId="59cd0463-180f-4e1d-8809-b2dbb7f57758" providerId="ADAL" clId="{1BDE0381-E7F9-544F-B0AA-9BEFFA95D763}" dt="2023-11-15T16:32:19.334" v="423" actId="1037"/>
          <ac:cxnSpMkLst>
            <pc:docMk/>
            <pc:sldMk cId="0" sldId="268"/>
            <ac:cxnSpMk id="4" creationId="{40C023F4-2D3F-B7F0-C705-408D15990B9A}"/>
          </ac:cxnSpMkLst>
        </pc:cxnChg>
        <pc:cxnChg chg="mod">
          <ac:chgData name="Châu Diễm Hoàng" userId="59cd0463-180f-4e1d-8809-b2dbb7f57758" providerId="ADAL" clId="{1BDE0381-E7F9-544F-B0AA-9BEFFA95D763}" dt="2023-11-15T16:32:19.334" v="423" actId="1037"/>
          <ac:cxnSpMkLst>
            <pc:docMk/>
            <pc:sldMk cId="0" sldId="268"/>
            <ac:cxnSpMk id="2152" creationId="{00000000-0000-0000-0000-000000000000}"/>
          </ac:cxnSpMkLst>
        </pc:cxnChg>
        <pc:cxnChg chg="mod">
          <ac:chgData name="Châu Diễm Hoàng" userId="59cd0463-180f-4e1d-8809-b2dbb7f57758" providerId="ADAL" clId="{1BDE0381-E7F9-544F-B0AA-9BEFFA95D763}" dt="2023-11-15T16:32:19.334" v="423" actId="1037"/>
          <ac:cxnSpMkLst>
            <pc:docMk/>
            <pc:sldMk cId="0" sldId="268"/>
            <ac:cxnSpMk id="2155" creationId="{00000000-0000-0000-0000-000000000000}"/>
          </ac:cxnSpMkLst>
        </pc:cxnChg>
        <pc:cxnChg chg="mod">
          <ac:chgData name="Châu Diễm Hoàng" userId="59cd0463-180f-4e1d-8809-b2dbb7f57758" providerId="ADAL" clId="{1BDE0381-E7F9-544F-B0AA-9BEFFA95D763}" dt="2023-11-15T16:32:19.334" v="423" actId="1037"/>
          <ac:cxnSpMkLst>
            <pc:docMk/>
            <pc:sldMk cId="0" sldId="268"/>
            <ac:cxnSpMk id="2157" creationId="{00000000-0000-0000-0000-000000000000}"/>
          </ac:cxnSpMkLst>
        </pc:cxnChg>
      </pc:sldChg>
      <pc:sldChg chg="mod modShow modNotes">
        <pc:chgData name="Châu Diễm Hoàng" userId="59cd0463-180f-4e1d-8809-b2dbb7f57758" providerId="ADAL" clId="{1BDE0381-E7F9-544F-B0AA-9BEFFA95D763}" dt="2023-11-15T20:22:36.333" v="1584" actId="729"/>
        <pc:sldMkLst>
          <pc:docMk/>
          <pc:sldMk cId="0" sldId="269"/>
        </pc:sldMkLst>
      </pc:sldChg>
      <pc:sldChg chg="mod modShow">
        <pc:chgData name="Châu Diễm Hoàng" userId="59cd0463-180f-4e1d-8809-b2dbb7f57758" providerId="ADAL" clId="{1BDE0381-E7F9-544F-B0AA-9BEFFA95D763}" dt="2023-11-15T20:22:36.333" v="1584" actId="729"/>
        <pc:sldMkLst>
          <pc:docMk/>
          <pc:sldMk cId="0" sldId="270"/>
        </pc:sldMkLst>
      </pc:sldChg>
      <pc:sldChg chg="mod modShow">
        <pc:chgData name="Châu Diễm Hoàng" userId="59cd0463-180f-4e1d-8809-b2dbb7f57758" providerId="ADAL" clId="{1BDE0381-E7F9-544F-B0AA-9BEFFA95D763}" dt="2023-11-15T20:22:36.333" v="1584" actId="729"/>
        <pc:sldMkLst>
          <pc:docMk/>
          <pc:sldMk cId="0" sldId="271"/>
        </pc:sldMkLst>
      </pc:sldChg>
      <pc:sldChg chg="mod modShow modNotes">
        <pc:chgData name="Châu Diễm Hoàng" userId="59cd0463-180f-4e1d-8809-b2dbb7f57758" providerId="ADAL" clId="{1BDE0381-E7F9-544F-B0AA-9BEFFA95D763}" dt="2023-11-15T20:22:36.333" v="1584" actId="729"/>
        <pc:sldMkLst>
          <pc:docMk/>
          <pc:sldMk cId="0" sldId="272"/>
        </pc:sldMkLst>
      </pc:sldChg>
      <pc:sldChg chg="mod modShow modNotes">
        <pc:chgData name="Châu Diễm Hoàng" userId="59cd0463-180f-4e1d-8809-b2dbb7f57758" providerId="ADAL" clId="{1BDE0381-E7F9-544F-B0AA-9BEFFA95D763}" dt="2023-11-15T20:22:36.333" v="1584" actId="729"/>
        <pc:sldMkLst>
          <pc:docMk/>
          <pc:sldMk cId="0" sldId="273"/>
        </pc:sldMkLst>
      </pc:sldChg>
      <pc:sldChg chg="mod modShow modNotes">
        <pc:chgData name="Châu Diễm Hoàng" userId="59cd0463-180f-4e1d-8809-b2dbb7f57758" providerId="ADAL" clId="{1BDE0381-E7F9-544F-B0AA-9BEFFA95D763}" dt="2023-11-15T20:22:36.333" v="1584" actId="729"/>
        <pc:sldMkLst>
          <pc:docMk/>
          <pc:sldMk cId="0" sldId="274"/>
        </pc:sldMkLst>
      </pc:sldChg>
      <pc:sldChg chg="mod modShow modNotes">
        <pc:chgData name="Châu Diễm Hoàng" userId="59cd0463-180f-4e1d-8809-b2dbb7f57758" providerId="ADAL" clId="{1BDE0381-E7F9-544F-B0AA-9BEFFA95D763}" dt="2023-11-15T20:22:36.333" v="1584" actId="729"/>
        <pc:sldMkLst>
          <pc:docMk/>
          <pc:sldMk cId="0" sldId="275"/>
        </pc:sldMkLst>
      </pc:sldChg>
      <pc:sldChg chg="mod modShow modNotes">
        <pc:chgData name="Châu Diễm Hoàng" userId="59cd0463-180f-4e1d-8809-b2dbb7f57758" providerId="ADAL" clId="{1BDE0381-E7F9-544F-B0AA-9BEFFA95D763}" dt="2023-11-15T20:22:36.333" v="1584" actId="729"/>
        <pc:sldMkLst>
          <pc:docMk/>
          <pc:sldMk cId="0" sldId="276"/>
        </pc:sldMkLst>
      </pc:sldChg>
      <pc:sldChg chg="mod modShow modNotes">
        <pc:chgData name="Châu Diễm Hoàng" userId="59cd0463-180f-4e1d-8809-b2dbb7f57758" providerId="ADAL" clId="{1BDE0381-E7F9-544F-B0AA-9BEFFA95D763}" dt="2023-11-15T20:22:36.333" v="1584" actId="729"/>
        <pc:sldMkLst>
          <pc:docMk/>
          <pc:sldMk cId="0" sldId="277"/>
        </pc:sldMkLst>
      </pc:sldChg>
      <pc:sldChg chg="mod modShow modNotes">
        <pc:chgData name="Châu Diễm Hoàng" userId="59cd0463-180f-4e1d-8809-b2dbb7f57758" providerId="ADAL" clId="{1BDE0381-E7F9-544F-B0AA-9BEFFA95D763}" dt="2023-11-15T20:22:36.333" v="1584" actId="729"/>
        <pc:sldMkLst>
          <pc:docMk/>
          <pc:sldMk cId="0" sldId="278"/>
        </pc:sldMkLst>
      </pc:sldChg>
      <pc:sldChg chg="del modNotes">
        <pc:chgData name="Châu Diễm Hoàng" userId="59cd0463-180f-4e1d-8809-b2dbb7f57758" providerId="ADAL" clId="{1BDE0381-E7F9-544F-B0AA-9BEFFA95D763}" dt="2023-11-15T19:45:10.689" v="1477"/>
        <pc:sldMkLst>
          <pc:docMk/>
          <pc:sldMk cId="0" sldId="279"/>
        </pc:sldMkLst>
      </pc:sldChg>
      <pc:sldChg chg="del modNotes">
        <pc:chgData name="Châu Diễm Hoàng" userId="59cd0463-180f-4e1d-8809-b2dbb7f57758" providerId="ADAL" clId="{1BDE0381-E7F9-544F-B0AA-9BEFFA95D763}" dt="2023-11-15T19:45:10.689" v="1477"/>
        <pc:sldMkLst>
          <pc:docMk/>
          <pc:sldMk cId="0" sldId="280"/>
        </pc:sldMkLst>
      </pc:sldChg>
      <pc:sldChg chg="del modNotes">
        <pc:chgData name="Châu Diễm Hoàng" userId="59cd0463-180f-4e1d-8809-b2dbb7f57758" providerId="ADAL" clId="{1BDE0381-E7F9-544F-B0AA-9BEFFA95D763}" dt="2023-11-15T19:45:10.689" v="1477"/>
        <pc:sldMkLst>
          <pc:docMk/>
          <pc:sldMk cId="0" sldId="281"/>
        </pc:sldMkLst>
      </pc:sldChg>
      <pc:sldChg chg="del modNotes">
        <pc:chgData name="Châu Diễm Hoàng" userId="59cd0463-180f-4e1d-8809-b2dbb7f57758" providerId="ADAL" clId="{1BDE0381-E7F9-544F-B0AA-9BEFFA95D763}" dt="2023-11-15T19:45:10.689" v="1477"/>
        <pc:sldMkLst>
          <pc:docMk/>
          <pc:sldMk cId="0" sldId="282"/>
        </pc:sldMkLst>
      </pc:sldChg>
      <pc:sldChg chg="del modNotes">
        <pc:chgData name="Châu Diễm Hoàng" userId="59cd0463-180f-4e1d-8809-b2dbb7f57758" providerId="ADAL" clId="{1BDE0381-E7F9-544F-B0AA-9BEFFA95D763}" dt="2023-11-15T19:45:10.689" v="1477"/>
        <pc:sldMkLst>
          <pc:docMk/>
          <pc:sldMk cId="0" sldId="283"/>
        </pc:sldMkLst>
      </pc:sldChg>
      <pc:sldChg chg="del modNotes">
        <pc:chgData name="Châu Diễm Hoàng" userId="59cd0463-180f-4e1d-8809-b2dbb7f57758" providerId="ADAL" clId="{1BDE0381-E7F9-544F-B0AA-9BEFFA95D763}" dt="2023-11-15T19:45:10.689" v="1477"/>
        <pc:sldMkLst>
          <pc:docMk/>
          <pc:sldMk cId="0" sldId="284"/>
        </pc:sldMkLst>
      </pc:sldChg>
      <pc:sldChg chg="del modNotes">
        <pc:chgData name="Châu Diễm Hoàng" userId="59cd0463-180f-4e1d-8809-b2dbb7f57758" providerId="ADAL" clId="{1BDE0381-E7F9-544F-B0AA-9BEFFA95D763}" dt="2023-11-15T19:45:10.689" v="1477"/>
        <pc:sldMkLst>
          <pc:docMk/>
          <pc:sldMk cId="0" sldId="285"/>
        </pc:sldMkLst>
      </pc:sldChg>
      <pc:sldChg chg="del">
        <pc:chgData name="Châu Diễm Hoàng" userId="59cd0463-180f-4e1d-8809-b2dbb7f57758" providerId="ADAL" clId="{1BDE0381-E7F9-544F-B0AA-9BEFFA95D763}" dt="2023-11-15T19:45:10.290" v="1467" actId="2696"/>
        <pc:sldMkLst>
          <pc:docMk/>
          <pc:sldMk cId="0" sldId="286"/>
        </pc:sldMkLst>
      </pc:sldChg>
      <pc:sldChg chg="del modNotes">
        <pc:chgData name="Châu Diễm Hoàng" userId="59cd0463-180f-4e1d-8809-b2dbb7f57758" providerId="ADAL" clId="{1BDE0381-E7F9-544F-B0AA-9BEFFA95D763}" dt="2023-11-15T19:45:10.689" v="1477"/>
        <pc:sldMkLst>
          <pc:docMk/>
          <pc:sldMk cId="0" sldId="287"/>
        </pc:sldMkLst>
      </pc:sldChg>
      <pc:sldChg chg="del modNotes">
        <pc:chgData name="Châu Diễm Hoàng" userId="59cd0463-180f-4e1d-8809-b2dbb7f57758" providerId="ADAL" clId="{1BDE0381-E7F9-544F-B0AA-9BEFFA95D763}" dt="2023-11-15T19:45:10.689" v="1477"/>
        <pc:sldMkLst>
          <pc:docMk/>
          <pc:sldMk cId="0" sldId="288"/>
        </pc:sldMkLst>
      </pc:sldChg>
      <pc:sldChg chg="del">
        <pc:chgData name="Châu Diễm Hoàng" userId="59cd0463-180f-4e1d-8809-b2dbb7f57758" providerId="ADAL" clId="{1BDE0381-E7F9-544F-B0AA-9BEFFA95D763}" dt="2023-11-15T19:45:10.173" v="1463" actId="2696"/>
        <pc:sldMkLst>
          <pc:docMk/>
          <pc:sldMk cId="0" sldId="289"/>
        </pc:sldMkLst>
      </pc:sldChg>
      <pc:sldChg chg="del">
        <pc:chgData name="Châu Diễm Hoàng" userId="59cd0463-180f-4e1d-8809-b2dbb7f57758" providerId="ADAL" clId="{1BDE0381-E7F9-544F-B0AA-9BEFFA95D763}" dt="2023-11-15T19:45:10.137" v="1462" actId="2696"/>
        <pc:sldMkLst>
          <pc:docMk/>
          <pc:sldMk cId="0" sldId="290"/>
        </pc:sldMkLst>
      </pc:sldChg>
      <pc:sldChg chg="del">
        <pc:chgData name="Châu Diễm Hoàng" userId="59cd0463-180f-4e1d-8809-b2dbb7f57758" providerId="ADAL" clId="{1BDE0381-E7F9-544F-B0AA-9BEFFA95D763}" dt="2023-11-15T19:45:10.095" v="1461" actId="2696"/>
        <pc:sldMkLst>
          <pc:docMk/>
          <pc:sldMk cId="0" sldId="291"/>
        </pc:sldMkLst>
      </pc:sldChg>
      <pc:sldChg chg="del">
        <pc:chgData name="Châu Diễm Hoàng" userId="59cd0463-180f-4e1d-8809-b2dbb7f57758" providerId="ADAL" clId="{1BDE0381-E7F9-544F-B0AA-9BEFFA95D763}" dt="2023-11-15T19:45:10.053" v="1460" actId="2696"/>
        <pc:sldMkLst>
          <pc:docMk/>
          <pc:sldMk cId="0" sldId="292"/>
        </pc:sldMkLst>
      </pc:sldChg>
      <pc:sldChg chg="del">
        <pc:chgData name="Châu Diễm Hoàng" userId="59cd0463-180f-4e1d-8809-b2dbb7f57758" providerId="ADAL" clId="{1BDE0381-E7F9-544F-B0AA-9BEFFA95D763}" dt="2023-11-15T19:45:10.003" v="1459" actId="2696"/>
        <pc:sldMkLst>
          <pc:docMk/>
          <pc:sldMk cId="0" sldId="293"/>
        </pc:sldMkLst>
      </pc:sldChg>
      <pc:sldChg chg="del">
        <pc:chgData name="Châu Diễm Hoàng" userId="59cd0463-180f-4e1d-8809-b2dbb7f57758" providerId="ADAL" clId="{1BDE0381-E7F9-544F-B0AA-9BEFFA95D763}" dt="2023-11-15T19:45:09.949" v="1458" actId="2696"/>
        <pc:sldMkLst>
          <pc:docMk/>
          <pc:sldMk cId="0" sldId="294"/>
        </pc:sldMkLst>
      </pc:sldChg>
      <pc:sldChg chg="del">
        <pc:chgData name="Châu Diễm Hoàng" userId="59cd0463-180f-4e1d-8809-b2dbb7f57758" providerId="ADAL" clId="{1BDE0381-E7F9-544F-B0AA-9BEFFA95D763}" dt="2023-11-15T19:45:09.904" v="1457" actId="2696"/>
        <pc:sldMkLst>
          <pc:docMk/>
          <pc:sldMk cId="0" sldId="295"/>
        </pc:sldMkLst>
      </pc:sldChg>
      <pc:sldChg chg="del">
        <pc:chgData name="Châu Diễm Hoàng" userId="59cd0463-180f-4e1d-8809-b2dbb7f57758" providerId="ADAL" clId="{1BDE0381-E7F9-544F-B0AA-9BEFFA95D763}" dt="2023-11-15T19:45:09.866" v="1456" actId="2696"/>
        <pc:sldMkLst>
          <pc:docMk/>
          <pc:sldMk cId="0" sldId="296"/>
        </pc:sldMkLst>
      </pc:sldChg>
      <pc:sldChg chg="addSp delSp modSp del mod">
        <pc:chgData name="Châu Diễm Hoàng" userId="59cd0463-180f-4e1d-8809-b2dbb7f57758" providerId="ADAL" clId="{1BDE0381-E7F9-544F-B0AA-9BEFFA95D763}" dt="2023-11-15T16:40:26.378" v="473" actId="2696"/>
        <pc:sldMkLst>
          <pc:docMk/>
          <pc:sldMk cId="1080848190" sldId="297"/>
        </pc:sldMkLst>
        <pc:spChg chg="mod">
          <ac:chgData name="Châu Diễm Hoàng" userId="59cd0463-180f-4e1d-8809-b2dbb7f57758" providerId="ADAL" clId="{1BDE0381-E7F9-544F-B0AA-9BEFFA95D763}" dt="2023-11-15T16:21:26.692" v="283" actId="20577"/>
          <ac:spMkLst>
            <pc:docMk/>
            <pc:sldMk cId="1080848190" sldId="297"/>
            <ac:spMk id="360" creationId="{00000000-0000-0000-0000-000000000000}"/>
          </ac:spMkLst>
        </pc:spChg>
        <pc:spChg chg="mod">
          <ac:chgData name="Châu Diễm Hoàng" userId="59cd0463-180f-4e1d-8809-b2dbb7f57758" providerId="ADAL" clId="{1BDE0381-E7F9-544F-B0AA-9BEFFA95D763}" dt="2023-11-15T16:40:16.879" v="472" actId="20577"/>
          <ac:spMkLst>
            <pc:docMk/>
            <pc:sldMk cId="1080848190" sldId="297"/>
            <ac:spMk id="361" creationId="{00000000-0000-0000-0000-000000000000}"/>
          </ac:spMkLst>
        </pc:spChg>
        <pc:picChg chg="add del mod">
          <ac:chgData name="Châu Diễm Hoàng" userId="59cd0463-180f-4e1d-8809-b2dbb7f57758" providerId="ADAL" clId="{1BDE0381-E7F9-544F-B0AA-9BEFFA95D763}" dt="2023-11-15T16:22:18.289" v="293" actId="478"/>
          <ac:picMkLst>
            <pc:docMk/>
            <pc:sldMk cId="1080848190" sldId="297"/>
            <ac:picMk id="2" creationId="{D25BE332-7C2B-530A-0037-217556BEEFC3}"/>
          </ac:picMkLst>
        </pc:picChg>
        <pc:picChg chg="del">
          <ac:chgData name="Châu Diễm Hoàng" userId="59cd0463-180f-4e1d-8809-b2dbb7f57758" providerId="ADAL" clId="{1BDE0381-E7F9-544F-B0AA-9BEFFA95D763}" dt="2023-11-15T16:06:19.239" v="30" actId="478"/>
          <ac:picMkLst>
            <pc:docMk/>
            <pc:sldMk cId="1080848190" sldId="297"/>
            <ac:picMk id="3" creationId="{261B4A65-6113-1BF5-AFCC-95C6785E231B}"/>
          </ac:picMkLst>
        </pc:picChg>
      </pc:sldChg>
      <pc:sldChg chg="modSp add mod">
        <pc:chgData name="Châu Diễm Hoàng" userId="59cd0463-180f-4e1d-8809-b2dbb7f57758" providerId="ADAL" clId="{1BDE0381-E7F9-544F-B0AA-9BEFFA95D763}" dt="2023-11-15T18:35:29.313" v="1401" actId="1076"/>
        <pc:sldMkLst>
          <pc:docMk/>
          <pc:sldMk cId="2234542135" sldId="298"/>
        </pc:sldMkLst>
        <pc:spChg chg="mod">
          <ac:chgData name="Châu Diễm Hoàng" userId="59cd0463-180f-4e1d-8809-b2dbb7f57758" providerId="ADAL" clId="{1BDE0381-E7F9-544F-B0AA-9BEFFA95D763}" dt="2023-11-15T16:24:42.268" v="349" actId="20577"/>
          <ac:spMkLst>
            <pc:docMk/>
            <pc:sldMk cId="2234542135" sldId="298"/>
            <ac:spMk id="360" creationId="{00000000-0000-0000-0000-000000000000}"/>
          </ac:spMkLst>
        </pc:spChg>
        <pc:spChg chg="mod">
          <ac:chgData name="Châu Diễm Hoàng" userId="59cd0463-180f-4e1d-8809-b2dbb7f57758" providerId="ADAL" clId="{1BDE0381-E7F9-544F-B0AA-9BEFFA95D763}" dt="2023-11-15T16:25:08.736" v="352" actId="5793"/>
          <ac:spMkLst>
            <pc:docMk/>
            <pc:sldMk cId="2234542135" sldId="298"/>
            <ac:spMk id="361" creationId="{00000000-0000-0000-0000-000000000000}"/>
          </ac:spMkLst>
        </pc:spChg>
        <pc:grpChg chg="mod">
          <ac:chgData name="Châu Diễm Hoàng" userId="59cd0463-180f-4e1d-8809-b2dbb7f57758" providerId="ADAL" clId="{1BDE0381-E7F9-544F-B0AA-9BEFFA95D763}" dt="2023-11-15T18:35:29.313" v="1401" actId="1076"/>
          <ac:grpSpMkLst>
            <pc:docMk/>
            <pc:sldMk cId="2234542135" sldId="298"/>
            <ac:grpSpMk id="351" creationId="{00000000-0000-0000-0000-000000000000}"/>
          </ac:grpSpMkLst>
        </pc:grpChg>
      </pc:sldChg>
      <pc:sldChg chg="addSp delSp modSp add mod">
        <pc:chgData name="Châu Diễm Hoàng" userId="59cd0463-180f-4e1d-8809-b2dbb7f57758" providerId="ADAL" clId="{1BDE0381-E7F9-544F-B0AA-9BEFFA95D763}" dt="2023-11-15T18:13:13.123" v="963" actId="122"/>
        <pc:sldMkLst>
          <pc:docMk/>
          <pc:sldMk cId="1835538954" sldId="299"/>
        </pc:sldMkLst>
        <pc:spChg chg="add del mod">
          <ac:chgData name="Châu Diễm Hoàng" userId="59cd0463-180f-4e1d-8809-b2dbb7f57758" providerId="ADAL" clId="{1BDE0381-E7F9-544F-B0AA-9BEFFA95D763}" dt="2023-11-15T17:47:35.130" v="745" actId="478"/>
          <ac:spMkLst>
            <pc:docMk/>
            <pc:sldMk cId="1835538954" sldId="299"/>
            <ac:spMk id="3" creationId="{787BF888-6F12-1C8E-887A-BD6D8A499C1A}"/>
          </ac:spMkLst>
        </pc:spChg>
        <pc:spChg chg="add mod">
          <ac:chgData name="Châu Diễm Hoàng" userId="59cd0463-180f-4e1d-8809-b2dbb7f57758" providerId="ADAL" clId="{1BDE0381-E7F9-544F-B0AA-9BEFFA95D763}" dt="2023-11-15T18:13:06.726" v="961" actId="1076"/>
          <ac:spMkLst>
            <pc:docMk/>
            <pc:sldMk cId="1835538954" sldId="299"/>
            <ac:spMk id="5" creationId="{5F4DAEC4-814E-F7A0-0FD3-B4F076CB5DF5}"/>
          </ac:spMkLst>
        </pc:spChg>
        <pc:spChg chg="add mod">
          <ac:chgData name="Châu Diễm Hoàng" userId="59cd0463-180f-4e1d-8809-b2dbb7f57758" providerId="ADAL" clId="{1BDE0381-E7F9-544F-B0AA-9BEFFA95D763}" dt="2023-11-15T18:13:02.546" v="960" actId="1076"/>
          <ac:spMkLst>
            <pc:docMk/>
            <pc:sldMk cId="1835538954" sldId="299"/>
            <ac:spMk id="6" creationId="{5C0029DB-B8B2-642C-A45B-3CD511A8606F}"/>
          </ac:spMkLst>
        </pc:spChg>
        <pc:spChg chg="del">
          <ac:chgData name="Châu Diễm Hoàng" userId="59cd0463-180f-4e1d-8809-b2dbb7f57758" providerId="ADAL" clId="{1BDE0381-E7F9-544F-B0AA-9BEFFA95D763}" dt="2023-11-15T17:47:35.130" v="745" actId="478"/>
          <ac:spMkLst>
            <pc:docMk/>
            <pc:sldMk cId="1835538954" sldId="299"/>
            <ac:spMk id="7" creationId="{2F75A43B-85EA-DE38-E068-815A66B25571}"/>
          </ac:spMkLst>
        </pc:spChg>
        <pc:spChg chg="del mod">
          <ac:chgData name="Châu Diễm Hoàng" userId="59cd0463-180f-4e1d-8809-b2dbb7f57758" providerId="ADAL" clId="{1BDE0381-E7F9-544F-B0AA-9BEFFA95D763}" dt="2023-11-15T18:12:57.052" v="959" actId="478"/>
          <ac:spMkLst>
            <pc:docMk/>
            <pc:sldMk cId="1835538954" sldId="299"/>
            <ac:spMk id="548" creationId="{00000000-0000-0000-0000-000000000000}"/>
          </ac:spMkLst>
        </pc:spChg>
        <pc:spChg chg="mod">
          <ac:chgData name="Châu Diễm Hoàng" userId="59cd0463-180f-4e1d-8809-b2dbb7f57758" providerId="ADAL" clId="{1BDE0381-E7F9-544F-B0AA-9BEFFA95D763}" dt="2023-11-15T18:13:13.123" v="963" actId="122"/>
          <ac:spMkLst>
            <pc:docMk/>
            <pc:sldMk cId="1835538954" sldId="299"/>
            <ac:spMk id="549" creationId="{00000000-0000-0000-0000-000000000000}"/>
          </ac:spMkLst>
        </pc:spChg>
        <pc:spChg chg="del">
          <ac:chgData name="Châu Diễm Hoàng" userId="59cd0463-180f-4e1d-8809-b2dbb7f57758" providerId="ADAL" clId="{1BDE0381-E7F9-544F-B0AA-9BEFFA95D763}" dt="2023-11-15T17:47:33.137" v="744" actId="478"/>
          <ac:spMkLst>
            <pc:docMk/>
            <pc:sldMk cId="1835538954" sldId="299"/>
            <ac:spMk id="551" creationId="{00000000-0000-0000-0000-000000000000}"/>
          </ac:spMkLst>
        </pc:spChg>
        <pc:picChg chg="add mod">
          <ac:chgData name="Châu Diễm Hoàng" userId="59cd0463-180f-4e1d-8809-b2dbb7f57758" providerId="ADAL" clId="{1BDE0381-E7F9-544F-B0AA-9BEFFA95D763}" dt="2023-11-15T17:49:01.925" v="792" actId="14826"/>
          <ac:picMkLst>
            <pc:docMk/>
            <pc:sldMk cId="1835538954" sldId="299"/>
            <ac:picMk id="4" creationId="{5966D7B3-4F83-1214-F9C1-EAA515E3D0CF}"/>
          </ac:picMkLst>
        </pc:picChg>
        <pc:picChg chg="mod">
          <ac:chgData name="Châu Diễm Hoàng" userId="59cd0463-180f-4e1d-8809-b2dbb7f57758" providerId="ADAL" clId="{1BDE0381-E7F9-544F-B0AA-9BEFFA95D763}" dt="2023-11-15T17:48:10.839" v="791" actId="1036"/>
          <ac:picMkLst>
            <pc:docMk/>
            <pc:sldMk cId="1835538954" sldId="299"/>
            <ac:picMk id="552" creationId="{00000000-0000-0000-0000-000000000000}"/>
          </ac:picMkLst>
        </pc:picChg>
      </pc:sldChg>
      <pc:sldChg chg="addSp delSp modSp add mod modNotesTx">
        <pc:chgData name="Châu Diễm Hoàng" userId="59cd0463-180f-4e1d-8809-b2dbb7f57758" providerId="ADAL" clId="{1BDE0381-E7F9-544F-B0AA-9BEFFA95D763}" dt="2023-11-16T04:24:16.552" v="1939" actId="20577"/>
        <pc:sldMkLst>
          <pc:docMk/>
          <pc:sldMk cId="1871439909" sldId="300"/>
        </pc:sldMkLst>
        <pc:spChg chg="mod">
          <ac:chgData name="Châu Diễm Hoàng" userId="59cd0463-180f-4e1d-8809-b2dbb7f57758" providerId="ADAL" clId="{1BDE0381-E7F9-544F-B0AA-9BEFFA95D763}" dt="2023-11-15T18:06:09.120" v="929" actId="12"/>
          <ac:spMkLst>
            <pc:docMk/>
            <pc:sldMk cId="1871439909" sldId="300"/>
            <ac:spMk id="2" creationId="{F0361CB5-6A00-8812-F547-F5E70C2BF704}"/>
          </ac:spMkLst>
        </pc:spChg>
        <pc:spChg chg="add del mod">
          <ac:chgData name="Châu Diễm Hoàng" userId="59cd0463-180f-4e1d-8809-b2dbb7f57758" providerId="ADAL" clId="{1BDE0381-E7F9-544F-B0AA-9BEFFA95D763}" dt="2023-11-15T18:01:22.644" v="861" actId="478"/>
          <ac:spMkLst>
            <pc:docMk/>
            <pc:sldMk cId="1871439909" sldId="300"/>
            <ac:spMk id="4" creationId="{4D7FD423-E79B-2640-36BA-01C974A9FFAA}"/>
          </ac:spMkLst>
        </pc:spChg>
        <pc:spChg chg="mod">
          <ac:chgData name="Châu Diễm Hoàng" userId="59cd0463-180f-4e1d-8809-b2dbb7f57758" providerId="ADAL" clId="{1BDE0381-E7F9-544F-B0AA-9BEFFA95D763}" dt="2023-11-15T18:07:24.876" v="930" actId="14100"/>
          <ac:spMkLst>
            <pc:docMk/>
            <pc:sldMk cId="1871439909" sldId="300"/>
            <ac:spMk id="236" creationId="{00000000-0000-0000-0000-000000000000}"/>
          </ac:spMkLst>
        </pc:spChg>
        <pc:spChg chg="del">
          <ac:chgData name="Châu Diễm Hoàng" userId="59cd0463-180f-4e1d-8809-b2dbb7f57758" providerId="ADAL" clId="{1BDE0381-E7F9-544F-B0AA-9BEFFA95D763}" dt="2023-11-15T18:01:19.342" v="859" actId="478"/>
          <ac:spMkLst>
            <pc:docMk/>
            <pc:sldMk cId="1871439909" sldId="300"/>
            <ac:spMk id="237" creationId="{00000000-0000-0000-0000-000000000000}"/>
          </ac:spMkLst>
        </pc:spChg>
        <pc:picChg chg="add mod">
          <ac:chgData name="Châu Diễm Hoàng" userId="59cd0463-180f-4e1d-8809-b2dbb7f57758" providerId="ADAL" clId="{1BDE0381-E7F9-544F-B0AA-9BEFFA95D763}" dt="2023-11-15T18:05:42.259" v="926" actId="1076"/>
          <ac:picMkLst>
            <pc:docMk/>
            <pc:sldMk cId="1871439909" sldId="300"/>
            <ac:picMk id="5" creationId="{54C5A4A2-3C81-3C6B-5DF2-C3856A65EDFA}"/>
          </ac:picMkLst>
        </pc:picChg>
      </pc:sldChg>
      <pc:sldChg chg="addSp delSp modSp new mod">
        <pc:chgData name="Châu Diễm Hoàng" userId="59cd0463-180f-4e1d-8809-b2dbb7f57758" providerId="ADAL" clId="{1BDE0381-E7F9-544F-B0AA-9BEFFA95D763}" dt="2023-11-15T18:09:12.700" v="950" actId="14100"/>
        <pc:sldMkLst>
          <pc:docMk/>
          <pc:sldMk cId="941578557" sldId="301"/>
        </pc:sldMkLst>
        <pc:spChg chg="del">
          <ac:chgData name="Châu Diễm Hoàng" userId="59cd0463-180f-4e1d-8809-b2dbb7f57758" providerId="ADAL" clId="{1BDE0381-E7F9-544F-B0AA-9BEFFA95D763}" dt="2023-11-15T18:08:54.485" v="945" actId="478"/>
          <ac:spMkLst>
            <pc:docMk/>
            <pc:sldMk cId="941578557" sldId="301"/>
            <ac:spMk id="2" creationId="{BD4B2E14-A4DF-CC95-BE03-5B162310D736}"/>
          </ac:spMkLst>
        </pc:spChg>
        <pc:spChg chg="del">
          <ac:chgData name="Châu Diễm Hoàng" userId="59cd0463-180f-4e1d-8809-b2dbb7f57758" providerId="ADAL" clId="{1BDE0381-E7F9-544F-B0AA-9BEFFA95D763}" dt="2023-11-15T18:08:54.485" v="945" actId="478"/>
          <ac:spMkLst>
            <pc:docMk/>
            <pc:sldMk cId="941578557" sldId="301"/>
            <ac:spMk id="3" creationId="{2672AC9F-9E0C-13D6-20C9-57801AF75773}"/>
          </ac:spMkLst>
        </pc:spChg>
        <pc:spChg chg="add del mod">
          <ac:chgData name="Châu Diễm Hoàng" userId="59cd0463-180f-4e1d-8809-b2dbb7f57758" providerId="ADAL" clId="{1BDE0381-E7F9-544F-B0AA-9BEFFA95D763}" dt="2023-11-15T18:08:52.212" v="944"/>
          <ac:spMkLst>
            <pc:docMk/>
            <pc:sldMk cId="941578557" sldId="301"/>
            <ac:spMk id="4" creationId="{63033D9A-A550-3922-DBA5-9B00CDD66996}"/>
          </ac:spMkLst>
        </pc:spChg>
        <pc:spChg chg="add del mod">
          <ac:chgData name="Châu Diễm Hoàng" userId="59cd0463-180f-4e1d-8809-b2dbb7f57758" providerId="ADAL" clId="{1BDE0381-E7F9-544F-B0AA-9BEFFA95D763}" dt="2023-11-15T18:08:52.212" v="944"/>
          <ac:spMkLst>
            <pc:docMk/>
            <pc:sldMk cId="941578557" sldId="301"/>
            <ac:spMk id="5" creationId="{7990B677-6052-7634-ADCF-20A36430F680}"/>
          </ac:spMkLst>
        </pc:spChg>
        <pc:spChg chg="add del mod">
          <ac:chgData name="Châu Diễm Hoàng" userId="59cd0463-180f-4e1d-8809-b2dbb7f57758" providerId="ADAL" clId="{1BDE0381-E7F9-544F-B0AA-9BEFFA95D763}" dt="2023-11-15T18:08:52.212" v="944"/>
          <ac:spMkLst>
            <pc:docMk/>
            <pc:sldMk cId="941578557" sldId="301"/>
            <ac:spMk id="7" creationId="{91002C51-F051-9298-769D-B2E7D6CCAB55}"/>
          </ac:spMkLst>
        </pc:spChg>
        <pc:spChg chg="add mod">
          <ac:chgData name="Châu Diễm Hoàng" userId="59cd0463-180f-4e1d-8809-b2dbb7f57758" providerId="ADAL" clId="{1BDE0381-E7F9-544F-B0AA-9BEFFA95D763}" dt="2023-11-15T18:08:55.432" v="946"/>
          <ac:spMkLst>
            <pc:docMk/>
            <pc:sldMk cId="941578557" sldId="301"/>
            <ac:spMk id="8" creationId="{5893FC48-4D1D-832E-3CF2-F36051B750BC}"/>
          </ac:spMkLst>
        </pc:spChg>
        <pc:spChg chg="add mod">
          <ac:chgData name="Châu Diễm Hoàng" userId="59cd0463-180f-4e1d-8809-b2dbb7f57758" providerId="ADAL" clId="{1BDE0381-E7F9-544F-B0AA-9BEFFA95D763}" dt="2023-11-15T18:09:12.700" v="950" actId="14100"/>
          <ac:spMkLst>
            <pc:docMk/>
            <pc:sldMk cId="941578557" sldId="301"/>
            <ac:spMk id="9" creationId="{7DF90BF4-143A-F155-0F68-052C1D525F29}"/>
          </ac:spMkLst>
        </pc:spChg>
        <pc:spChg chg="add mod">
          <ac:chgData name="Châu Diễm Hoàng" userId="59cd0463-180f-4e1d-8809-b2dbb7f57758" providerId="ADAL" clId="{1BDE0381-E7F9-544F-B0AA-9BEFFA95D763}" dt="2023-11-15T18:08:55.432" v="946"/>
          <ac:spMkLst>
            <pc:docMk/>
            <pc:sldMk cId="941578557" sldId="301"/>
            <ac:spMk id="11" creationId="{349BA176-AF0D-2EE4-BB63-860F867FCF8F}"/>
          </ac:spMkLst>
        </pc:spChg>
        <pc:picChg chg="add del mod">
          <ac:chgData name="Châu Diễm Hoàng" userId="59cd0463-180f-4e1d-8809-b2dbb7f57758" providerId="ADAL" clId="{1BDE0381-E7F9-544F-B0AA-9BEFFA95D763}" dt="2023-11-15T18:08:52.212" v="944"/>
          <ac:picMkLst>
            <pc:docMk/>
            <pc:sldMk cId="941578557" sldId="301"/>
            <ac:picMk id="6" creationId="{28B9164C-D7B3-FBE6-0349-5FCD0EC14000}"/>
          </ac:picMkLst>
        </pc:picChg>
        <pc:picChg chg="add mod">
          <ac:chgData name="Châu Diễm Hoàng" userId="59cd0463-180f-4e1d-8809-b2dbb7f57758" providerId="ADAL" clId="{1BDE0381-E7F9-544F-B0AA-9BEFFA95D763}" dt="2023-11-15T18:09:08.242" v="949" actId="14100"/>
          <ac:picMkLst>
            <pc:docMk/>
            <pc:sldMk cId="941578557" sldId="301"/>
            <ac:picMk id="10" creationId="{9C6C68B7-1563-8A65-A488-3271E6C69A96}"/>
          </ac:picMkLst>
        </pc:picChg>
      </pc:sldChg>
      <pc:sldChg chg="addSp delSp modSp add mod">
        <pc:chgData name="Châu Diễm Hoàng" userId="59cd0463-180f-4e1d-8809-b2dbb7f57758" providerId="ADAL" clId="{1BDE0381-E7F9-544F-B0AA-9BEFFA95D763}" dt="2023-11-15T18:12:27.111" v="958" actId="1076"/>
        <pc:sldMkLst>
          <pc:docMk/>
          <pc:sldMk cId="1315211076" sldId="302"/>
        </pc:sldMkLst>
        <pc:spChg chg="add del mod">
          <ac:chgData name="Châu Diễm Hoàng" userId="59cd0463-180f-4e1d-8809-b2dbb7f57758" providerId="ADAL" clId="{1BDE0381-E7F9-544F-B0AA-9BEFFA95D763}" dt="2023-11-15T18:12:22.875" v="956" actId="478"/>
          <ac:spMkLst>
            <pc:docMk/>
            <pc:sldMk cId="1315211076" sldId="302"/>
            <ac:spMk id="4" creationId="{CE5D3388-3E89-08F4-A10E-7963901012A9}"/>
          </ac:spMkLst>
        </pc:spChg>
        <pc:spChg chg="del">
          <ac:chgData name="Châu Diễm Hoàng" userId="59cd0463-180f-4e1d-8809-b2dbb7f57758" providerId="ADAL" clId="{1BDE0381-E7F9-544F-B0AA-9BEFFA95D763}" dt="2023-11-15T18:12:19.472" v="955" actId="478"/>
          <ac:spMkLst>
            <pc:docMk/>
            <pc:sldMk cId="1315211076" sldId="302"/>
            <ac:spMk id="8" creationId="{5893FC48-4D1D-832E-3CF2-F36051B750BC}"/>
          </ac:spMkLst>
        </pc:spChg>
        <pc:spChg chg="del">
          <ac:chgData name="Châu Diễm Hoàng" userId="59cd0463-180f-4e1d-8809-b2dbb7f57758" providerId="ADAL" clId="{1BDE0381-E7F9-544F-B0AA-9BEFFA95D763}" dt="2023-11-15T18:12:11.758" v="952" actId="478"/>
          <ac:spMkLst>
            <pc:docMk/>
            <pc:sldMk cId="1315211076" sldId="302"/>
            <ac:spMk id="9" creationId="{7DF90BF4-143A-F155-0F68-052C1D525F29}"/>
          </ac:spMkLst>
        </pc:spChg>
        <pc:spChg chg="mod">
          <ac:chgData name="Châu Diễm Hoàng" userId="59cd0463-180f-4e1d-8809-b2dbb7f57758" providerId="ADAL" clId="{1BDE0381-E7F9-544F-B0AA-9BEFFA95D763}" dt="2023-11-15T18:12:27.111" v="958" actId="1076"/>
          <ac:spMkLst>
            <pc:docMk/>
            <pc:sldMk cId="1315211076" sldId="302"/>
            <ac:spMk id="11" creationId="{349BA176-AF0D-2EE4-BB63-860F867FCF8F}"/>
          </ac:spMkLst>
        </pc:spChg>
        <pc:picChg chg="add mod">
          <ac:chgData name="Châu Diễm Hoàng" userId="59cd0463-180f-4e1d-8809-b2dbb7f57758" providerId="ADAL" clId="{1BDE0381-E7F9-544F-B0AA-9BEFFA95D763}" dt="2023-11-15T18:12:25.095" v="957" actId="1076"/>
          <ac:picMkLst>
            <pc:docMk/>
            <pc:sldMk cId="1315211076" sldId="302"/>
            <ac:picMk id="2" creationId="{B84EECC0-638F-9DE3-F21C-93DE07F85837}"/>
          </ac:picMkLst>
        </pc:picChg>
        <pc:picChg chg="del">
          <ac:chgData name="Châu Diễm Hoàng" userId="59cd0463-180f-4e1d-8809-b2dbb7f57758" providerId="ADAL" clId="{1BDE0381-E7F9-544F-B0AA-9BEFFA95D763}" dt="2023-11-15T18:12:11.758" v="952" actId="478"/>
          <ac:picMkLst>
            <pc:docMk/>
            <pc:sldMk cId="1315211076" sldId="302"/>
            <ac:picMk id="10" creationId="{9C6C68B7-1563-8A65-A488-3271E6C69A96}"/>
          </ac:picMkLst>
        </pc:picChg>
      </pc:sldChg>
      <pc:sldChg chg="addSp delSp modSp add mod modNotesTx">
        <pc:chgData name="Châu Diễm Hoàng" userId="59cd0463-180f-4e1d-8809-b2dbb7f57758" providerId="ADAL" clId="{1BDE0381-E7F9-544F-B0AA-9BEFFA95D763}" dt="2023-11-16T04:34:10.019" v="1979" actId="20577"/>
        <pc:sldMkLst>
          <pc:docMk/>
          <pc:sldMk cId="2234688890" sldId="303"/>
        </pc:sldMkLst>
        <pc:spChg chg="add mod">
          <ac:chgData name="Châu Diễm Hoàng" userId="59cd0463-180f-4e1d-8809-b2dbb7f57758" providerId="ADAL" clId="{1BDE0381-E7F9-544F-B0AA-9BEFFA95D763}" dt="2023-11-16T04:34:10.019" v="1979" actId="20577"/>
          <ac:spMkLst>
            <pc:docMk/>
            <pc:sldMk cId="2234688890" sldId="303"/>
            <ac:spMk id="2" creationId="{15F4D977-DC2C-ECF9-3009-999D7A4476A6}"/>
          </ac:spMkLst>
        </pc:spChg>
        <pc:spChg chg="del">
          <ac:chgData name="Châu Diễm Hoàng" userId="59cd0463-180f-4e1d-8809-b2dbb7f57758" providerId="ADAL" clId="{1BDE0381-E7F9-544F-B0AA-9BEFFA95D763}" dt="2023-11-15T18:14:25.167" v="965" actId="478"/>
          <ac:spMkLst>
            <pc:docMk/>
            <pc:sldMk cId="2234688890" sldId="303"/>
            <ac:spMk id="7" creationId="{01D7F643-78F1-203B-7CC9-F4CFD870CDE4}"/>
          </ac:spMkLst>
        </pc:spChg>
        <pc:picChg chg="del">
          <ac:chgData name="Châu Diễm Hoàng" userId="59cd0463-180f-4e1d-8809-b2dbb7f57758" providerId="ADAL" clId="{1BDE0381-E7F9-544F-B0AA-9BEFFA95D763}" dt="2023-11-15T18:14:25.167" v="965" actId="478"/>
          <ac:picMkLst>
            <pc:docMk/>
            <pc:sldMk cId="2234688890" sldId="303"/>
            <ac:picMk id="2052" creationId="{335FEB28-BE95-4F00-387F-672784EC26BF}"/>
          </ac:picMkLst>
        </pc:picChg>
        <pc:picChg chg="add mod">
          <ac:chgData name="Châu Diễm Hoàng" userId="59cd0463-180f-4e1d-8809-b2dbb7f57758" providerId="ADAL" clId="{1BDE0381-E7F9-544F-B0AA-9BEFFA95D763}" dt="2023-11-15T18:19:53.128" v="1025" actId="1076"/>
          <ac:picMkLst>
            <pc:docMk/>
            <pc:sldMk cId="2234688890" sldId="303"/>
            <ac:picMk id="3074" creationId="{FC6C198E-8C11-2D8D-2158-9DBB44C42993}"/>
          </ac:picMkLst>
        </pc:picChg>
      </pc:sldChg>
      <pc:sldChg chg="addSp delSp modSp add mod">
        <pc:chgData name="Châu Diễm Hoàng" userId="59cd0463-180f-4e1d-8809-b2dbb7f57758" providerId="ADAL" clId="{1BDE0381-E7F9-544F-B0AA-9BEFFA95D763}" dt="2023-11-15T18:25:02.152" v="1288" actId="1076"/>
        <pc:sldMkLst>
          <pc:docMk/>
          <pc:sldMk cId="3590689545" sldId="304"/>
        </pc:sldMkLst>
        <pc:spChg chg="del">
          <ac:chgData name="Châu Diễm Hoàng" userId="59cd0463-180f-4e1d-8809-b2dbb7f57758" providerId="ADAL" clId="{1BDE0381-E7F9-544F-B0AA-9BEFFA95D763}" dt="2023-11-15T18:20:21.048" v="1027" actId="478"/>
          <ac:spMkLst>
            <pc:docMk/>
            <pc:sldMk cId="3590689545" sldId="304"/>
            <ac:spMk id="2" creationId="{15F4D977-DC2C-ECF9-3009-999D7A4476A6}"/>
          </ac:spMkLst>
        </pc:spChg>
        <pc:spChg chg="add mod">
          <ac:chgData name="Châu Diễm Hoàng" userId="59cd0463-180f-4e1d-8809-b2dbb7f57758" providerId="ADAL" clId="{1BDE0381-E7F9-544F-B0AA-9BEFFA95D763}" dt="2023-11-15T18:24:57.428" v="1286" actId="1076"/>
          <ac:spMkLst>
            <pc:docMk/>
            <pc:sldMk cId="3590689545" sldId="304"/>
            <ac:spMk id="3" creationId="{4947F3AD-D093-4D49-7FD2-C8E2D3C37998}"/>
          </ac:spMkLst>
        </pc:spChg>
        <pc:spChg chg="add mod">
          <ac:chgData name="Châu Diễm Hoàng" userId="59cd0463-180f-4e1d-8809-b2dbb7f57758" providerId="ADAL" clId="{1BDE0381-E7F9-544F-B0AA-9BEFFA95D763}" dt="2023-11-15T18:24:59.844" v="1287" actId="1076"/>
          <ac:spMkLst>
            <pc:docMk/>
            <pc:sldMk cId="3590689545" sldId="304"/>
            <ac:spMk id="4" creationId="{757E7E7D-3F4C-68FA-443F-34BB0F1E03B6}"/>
          </ac:spMkLst>
        </pc:spChg>
        <pc:spChg chg="add mod">
          <ac:chgData name="Châu Diễm Hoàng" userId="59cd0463-180f-4e1d-8809-b2dbb7f57758" providerId="ADAL" clId="{1BDE0381-E7F9-544F-B0AA-9BEFFA95D763}" dt="2023-11-15T18:25:02.152" v="1288" actId="1076"/>
          <ac:spMkLst>
            <pc:docMk/>
            <pc:sldMk cId="3590689545" sldId="304"/>
            <ac:spMk id="5" creationId="{98023E61-4240-3CBC-5DDE-07C8EB6A9215}"/>
          </ac:spMkLst>
        </pc:spChg>
        <pc:spChg chg="mod">
          <ac:chgData name="Châu Diễm Hoàng" userId="59cd0463-180f-4e1d-8809-b2dbb7f57758" providerId="ADAL" clId="{1BDE0381-E7F9-544F-B0AA-9BEFFA95D763}" dt="2023-11-15T18:23:24.354" v="1094" actId="20577"/>
          <ac:spMkLst>
            <pc:docMk/>
            <pc:sldMk cId="3590689545" sldId="304"/>
            <ac:spMk id="236" creationId="{00000000-0000-0000-0000-000000000000}"/>
          </ac:spMkLst>
        </pc:spChg>
        <pc:picChg chg="del">
          <ac:chgData name="Châu Diễm Hoàng" userId="59cd0463-180f-4e1d-8809-b2dbb7f57758" providerId="ADAL" clId="{1BDE0381-E7F9-544F-B0AA-9BEFFA95D763}" dt="2023-11-15T18:20:21.048" v="1027" actId="478"/>
          <ac:picMkLst>
            <pc:docMk/>
            <pc:sldMk cId="3590689545" sldId="304"/>
            <ac:picMk id="3074" creationId="{FC6C198E-8C11-2D8D-2158-9DBB44C42993}"/>
          </ac:picMkLst>
        </pc:picChg>
        <pc:picChg chg="add mod">
          <ac:chgData name="Châu Diễm Hoàng" userId="59cd0463-180f-4e1d-8809-b2dbb7f57758" providerId="ADAL" clId="{1BDE0381-E7F9-544F-B0AA-9BEFFA95D763}" dt="2023-11-15T18:24:55.131" v="1285" actId="1076"/>
          <ac:picMkLst>
            <pc:docMk/>
            <pc:sldMk cId="3590689545" sldId="304"/>
            <ac:picMk id="4098" creationId="{A2148B44-E5D5-2FFB-CD91-6E4146C7F8B2}"/>
          </ac:picMkLst>
        </pc:picChg>
        <pc:picChg chg="add del mod">
          <ac:chgData name="Châu Diễm Hoàng" userId="59cd0463-180f-4e1d-8809-b2dbb7f57758" providerId="ADAL" clId="{1BDE0381-E7F9-544F-B0AA-9BEFFA95D763}" dt="2023-11-15T18:21:45.961" v="1040" actId="478"/>
          <ac:picMkLst>
            <pc:docMk/>
            <pc:sldMk cId="3590689545" sldId="304"/>
            <ac:picMk id="4100" creationId="{5AC66138-E500-01D5-C7A1-7863E1363689}"/>
          </ac:picMkLst>
        </pc:picChg>
        <pc:picChg chg="add mod">
          <ac:chgData name="Châu Diễm Hoàng" userId="59cd0463-180f-4e1d-8809-b2dbb7f57758" providerId="ADAL" clId="{1BDE0381-E7F9-544F-B0AA-9BEFFA95D763}" dt="2023-11-15T18:24:53.944" v="1284" actId="1076"/>
          <ac:picMkLst>
            <pc:docMk/>
            <pc:sldMk cId="3590689545" sldId="304"/>
            <ac:picMk id="4102" creationId="{C693A114-C014-B52F-10DF-4650BBF0E6DC}"/>
          </ac:picMkLst>
        </pc:picChg>
        <pc:picChg chg="add mod">
          <ac:chgData name="Châu Diễm Hoàng" userId="59cd0463-180f-4e1d-8809-b2dbb7f57758" providerId="ADAL" clId="{1BDE0381-E7F9-544F-B0AA-9BEFFA95D763}" dt="2023-11-15T18:24:52.671" v="1283" actId="1076"/>
          <ac:picMkLst>
            <pc:docMk/>
            <pc:sldMk cId="3590689545" sldId="304"/>
            <ac:picMk id="4104" creationId="{C25CD762-3232-BA4D-4C42-E17EE3E971DF}"/>
          </ac:picMkLst>
        </pc:picChg>
      </pc:sldChg>
      <pc:sldChg chg="addSp delSp modSp new mod ord modClrScheme chgLayout">
        <pc:chgData name="Châu Diễm Hoàng" userId="59cd0463-180f-4e1d-8809-b2dbb7f57758" providerId="ADAL" clId="{1BDE0381-E7F9-544F-B0AA-9BEFFA95D763}" dt="2023-11-15T20:32:54.629" v="1877" actId="113"/>
        <pc:sldMkLst>
          <pc:docMk/>
          <pc:sldMk cId="3707630359" sldId="305"/>
        </pc:sldMkLst>
        <pc:spChg chg="del mod ord">
          <ac:chgData name="Châu Diễm Hoàng" userId="59cd0463-180f-4e1d-8809-b2dbb7f57758" providerId="ADAL" clId="{1BDE0381-E7F9-544F-B0AA-9BEFFA95D763}" dt="2023-11-15T18:35:22.387" v="1399" actId="700"/>
          <ac:spMkLst>
            <pc:docMk/>
            <pc:sldMk cId="3707630359" sldId="305"/>
            <ac:spMk id="2" creationId="{747ED24F-69DB-5CF8-677D-FB4CD10B30D7}"/>
          </ac:spMkLst>
        </pc:spChg>
        <pc:spChg chg="del mod ord">
          <ac:chgData name="Châu Diễm Hoàng" userId="59cd0463-180f-4e1d-8809-b2dbb7f57758" providerId="ADAL" clId="{1BDE0381-E7F9-544F-B0AA-9BEFFA95D763}" dt="2023-11-15T18:35:22.387" v="1399" actId="700"/>
          <ac:spMkLst>
            <pc:docMk/>
            <pc:sldMk cId="3707630359" sldId="305"/>
            <ac:spMk id="3" creationId="{4AE90AC9-8212-7156-22F4-D3141F678CEA}"/>
          </ac:spMkLst>
        </pc:spChg>
        <pc:spChg chg="add del mod">
          <ac:chgData name="Châu Diễm Hoàng" userId="59cd0463-180f-4e1d-8809-b2dbb7f57758" providerId="ADAL" clId="{1BDE0381-E7F9-544F-B0AA-9BEFFA95D763}" dt="2023-11-15T18:35:14.733" v="1398"/>
          <ac:spMkLst>
            <pc:docMk/>
            <pc:sldMk cId="3707630359" sldId="305"/>
            <ac:spMk id="4" creationId="{83E1AF4D-C18F-FB6D-AF82-378B0A40F074}"/>
          </ac:spMkLst>
        </pc:spChg>
        <pc:spChg chg="add del mod ord">
          <ac:chgData name="Châu Diễm Hoàng" userId="59cd0463-180f-4e1d-8809-b2dbb7f57758" providerId="ADAL" clId="{1BDE0381-E7F9-544F-B0AA-9BEFFA95D763}" dt="2023-11-15T18:35:52.531" v="1406" actId="26606"/>
          <ac:spMkLst>
            <pc:docMk/>
            <pc:sldMk cId="3707630359" sldId="305"/>
            <ac:spMk id="5" creationId="{E52CC6A2-8C00-277B-36B9-5DC29E29BC4E}"/>
          </ac:spMkLst>
        </pc:spChg>
        <pc:spChg chg="add del mod ord">
          <ac:chgData name="Châu Diễm Hoàng" userId="59cd0463-180f-4e1d-8809-b2dbb7f57758" providerId="ADAL" clId="{1BDE0381-E7F9-544F-B0AA-9BEFFA95D763}" dt="2023-11-15T18:35:52.531" v="1406" actId="26606"/>
          <ac:spMkLst>
            <pc:docMk/>
            <pc:sldMk cId="3707630359" sldId="305"/>
            <ac:spMk id="6" creationId="{1816AA35-595F-0E22-0A68-DF32D3A00336}"/>
          </ac:spMkLst>
        </pc:spChg>
        <pc:spChg chg="mod">
          <ac:chgData name="Châu Diễm Hoàng" userId="59cd0463-180f-4e1d-8809-b2dbb7f57758" providerId="ADAL" clId="{1BDE0381-E7F9-544F-B0AA-9BEFFA95D763}" dt="2023-11-15T18:35:31.130" v="1402"/>
          <ac:spMkLst>
            <pc:docMk/>
            <pc:sldMk cId="3707630359" sldId="305"/>
            <ac:spMk id="8" creationId="{B44493A8-1010-A9D5-9945-E1B7CE279E0F}"/>
          </ac:spMkLst>
        </pc:spChg>
        <pc:spChg chg="mod">
          <ac:chgData name="Châu Diễm Hoàng" userId="59cd0463-180f-4e1d-8809-b2dbb7f57758" providerId="ADAL" clId="{1BDE0381-E7F9-544F-B0AA-9BEFFA95D763}" dt="2023-11-15T18:35:31.130" v="1402"/>
          <ac:spMkLst>
            <pc:docMk/>
            <pc:sldMk cId="3707630359" sldId="305"/>
            <ac:spMk id="9" creationId="{A43109F5-0B32-BB45-95C9-ABD3CFA308AA}"/>
          </ac:spMkLst>
        </pc:spChg>
        <pc:spChg chg="mod">
          <ac:chgData name="Châu Diễm Hoàng" userId="59cd0463-180f-4e1d-8809-b2dbb7f57758" providerId="ADAL" clId="{1BDE0381-E7F9-544F-B0AA-9BEFFA95D763}" dt="2023-11-15T18:35:31.130" v="1402"/>
          <ac:spMkLst>
            <pc:docMk/>
            <pc:sldMk cId="3707630359" sldId="305"/>
            <ac:spMk id="10" creationId="{853D6A04-280E-8B37-111B-2F27A4A683C6}"/>
          </ac:spMkLst>
        </pc:spChg>
        <pc:spChg chg="mod">
          <ac:chgData name="Châu Diễm Hoàng" userId="59cd0463-180f-4e1d-8809-b2dbb7f57758" providerId="ADAL" clId="{1BDE0381-E7F9-544F-B0AA-9BEFFA95D763}" dt="2023-11-15T18:35:31.130" v="1402"/>
          <ac:spMkLst>
            <pc:docMk/>
            <pc:sldMk cId="3707630359" sldId="305"/>
            <ac:spMk id="11" creationId="{2604889E-ED89-6618-79C2-7764625BF1DF}"/>
          </ac:spMkLst>
        </pc:spChg>
        <pc:spChg chg="mod">
          <ac:chgData name="Châu Diễm Hoàng" userId="59cd0463-180f-4e1d-8809-b2dbb7f57758" providerId="ADAL" clId="{1BDE0381-E7F9-544F-B0AA-9BEFFA95D763}" dt="2023-11-15T18:35:31.130" v="1402"/>
          <ac:spMkLst>
            <pc:docMk/>
            <pc:sldMk cId="3707630359" sldId="305"/>
            <ac:spMk id="12" creationId="{2074E6F4-FC4B-087C-1552-00F65184F32F}"/>
          </ac:spMkLst>
        </pc:spChg>
        <pc:spChg chg="mod">
          <ac:chgData name="Châu Diễm Hoàng" userId="59cd0463-180f-4e1d-8809-b2dbb7f57758" providerId="ADAL" clId="{1BDE0381-E7F9-544F-B0AA-9BEFFA95D763}" dt="2023-11-15T18:35:31.130" v="1402"/>
          <ac:spMkLst>
            <pc:docMk/>
            <pc:sldMk cId="3707630359" sldId="305"/>
            <ac:spMk id="13" creationId="{695A8A3C-4AE7-12A8-F161-F9F9226069EF}"/>
          </ac:spMkLst>
        </pc:spChg>
        <pc:spChg chg="mod">
          <ac:chgData name="Châu Diễm Hoàng" userId="59cd0463-180f-4e1d-8809-b2dbb7f57758" providerId="ADAL" clId="{1BDE0381-E7F9-544F-B0AA-9BEFFA95D763}" dt="2023-11-15T18:35:31.130" v="1402"/>
          <ac:spMkLst>
            <pc:docMk/>
            <pc:sldMk cId="3707630359" sldId="305"/>
            <ac:spMk id="14" creationId="{72913A8A-45F4-6C9E-31EB-14C3F2677EDA}"/>
          </ac:spMkLst>
        </pc:spChg>
        <pc:spChg chg="mod">
          <ac:chgData name="Châu Diễm Hoàng" userId="59cd0463-180f-4e1d-8809-b2dbb7f57758" providerId="ADAL" clId="{1BDE0381-E7F9-544F-B0AA-9BEFFA95D763}" dt="2023-11-15T18:35:31.130" v="1402"/>
          <ac:spMkLst>
            <pc:docMk/>
            <pc:sldMk cId="3707630359" sldId="305"/>
            <ac:spMk id="15" creationId="{379B06E0-98DF-DDEC-CEF8-37B3CD3F62E8}"/>
          </ac:spMkLst>
        </pc:spChg>
        <pc:spChg chg="add mod">
          <ac:chgData name="Châu Diễm Hoàng" userId="59cd0463-180f-4e1d-8809-b2dbb7f57758" providerId="ADAL" clId="{1BDE0381-E7F9-544F-B0AA-9BEFFA95D763}" dt="2023-11-15T20:32:54.629" v="1877" actId="113"/>
          <ac:spMkLst>
            <pc:docMk/>
            <pc:sldMk cId="3707630359" sldId="305"/>
            <ac:spMk id="16" creationId="{15189562-D9B2-CCA1-49CE-C1638677CD13}"/>
          </ac:spMkLst>
        </pc:spChg>
        <pc:spChg chg="add del mod">
          <ac:chgData name="Châu Diễm Hoàng" userId="59cd0463-180f-4e1d-8809-b2dbb7f57758" providerId="ADAL" clId="{1BDE0381-E7F9-544F-B0AA-9BEFFA95D763}" dt="2023-11-15T18:37:02.877" v="1451" actId="478"/>
          <ac:spMkLst>
            <pc:docMk/>
            <pc:sldMk cId="3707630359" sldId="305"/>
            <ac:spMk id="17" creationId="{EBF93A46-E544-91A3-1694-C3B1E5E28E18}"/>
          </ac:spMkLst>
        </pc:spChg>
        <pc:grpChg chg="add del mod">
          <ac:chgData name="Châu Diễm Hoàng" userId="59cd0463-180f-4e1d-8809-b2dbb7f57758" providerId="ADAL" clId="{1BDE0381-E7F9-544F-B0AA-9BEFFA95D763}" dt="2023-11-15T18:35:45.869" v="1405" actId="478"/>
          <ac:grpSpMkLst>
            <pc:docMk/>
            <pc:sldMk cId="3707630359" sldId="305"/>
            <ac:grpSpMk id="7" creationId="{F0FD77A5-AE8D-71F9-7E35-FBCD267E5DBB}"/>
          </ac:grpSpMkLst>
        </pc:grpChg>
      </pc:sldChg>
      <pc:sldChg chg="addSp delSp modSp add mod ord">
        <pc:chgData name="Châu Diễm Hoàng" userId="59cd0463-180f-4e1d-8809-b2dbb7f57758" providerId="ADAL" clId="{1BDE0381-E7F9-544F-B0AA-9BEFFA95D763}" dt="2023-11-15T19:55:04.747" v="1517" actId="20577"/>
        <pc:sldMkLst>
          <pc:docMk/>
          <pc:sldMk cId="3065535002" sldId="306"/>
        </pc:sldMkLst>
        <pc:spChg chg="mod">
          <ac:chgData name="Châu Diễm Hoàng" userId="59cd0463-180f-4e1d-8809-b2dbb7f57758" providerId="ADAL" clId="{1BDE0381-E7F9-544F-B0AA-9BEFFA95D763}" dt="2023-11-15T19:55:04.747" v="1517" actId="20577"/>
          <ac:spMkLst>
            <pc:docMk/>
            <pc:sldMk cId="3065535002" sldId="306"/>
            <ac:spMk id="11" creationId="{349BA176-AF0D-2EE4-BB63-860F867FCF8F}"/>
          </ac:spMkLst>
        </pc:spChg>
        <pc:picChg chg="del">
          <ac:chgData name="Châu Diễm Hoàng" userId="59cd0463-180f-4e1d-8809-b2dbb7f57758" providerId="ADAL" clId="{1BDE0381-E7F9-544F-B0AA-9BEFFA95D763}" dt="2023-11-15T19:54:20.848" v="1502" actId="478"/>
          <ac:picMkLst>
            <pc:docMk/>
            <pc:sldMk cId="3065535002" sldId="306"/>
            <ac:picMk id="2" creationId="{B84EECC0-638F-9DE3-F21C-93DE07F85837}"/>
          </ac:picMkLst>
        </pc:picChg>
        <pc:picChg chg="add mod">
          <ac:chgData name="Châu Diễm Hoàng" userId="59cd0463-180f-4e1d-8809-b2dbb7f57758" providerId="ADAL" clId="{1BDE0381-E7F9-544F-B0AA-9BEFFA95D763}" dt="2023-11-15T19:54:45.279" v="1510" actId="1076"/>
          <ac:picMkLst>
            <pc:docMk/>
            <pc:sldMk cId="3065535002" sldId="306"/>
            <ac:picMk id="4" creationId="{102B0CD4-E0A8-719A-DC86-DEAE67F42496}"/>
          </ac:picMkLst>
        </pc:picChg>
      </pc:sldChg>
      <pc:sldChg chg="addSp delSp modSp add mod">
        <pc:chgData name="Châu Diễm Hoàng" userId="59cd0463-180f-4e1d-8809-b2dbb7f57758" providerId="ADAL" clId="{1BDE0381-E7F9-544F-B0AA-9BEFFA95D763}" dt="2023-11-15T20:03:27.142" v="1532" actId="1076"/>
        <pc:sldMkLst>
          <pc:docMk/>
          <pc:sldMk cId="1062918931" sldId="307"/>
        </pc:sldMkLst>
        <pc:spChg chg="mod">
          <ac:chgData name="Châu Diễm Hoàng" userId="59cd0463-180f-4e1d-8809-b2dbb7f57758" providerId="ADAL" clId="{1BDE0381-E7F9-544F-B0AA-9BEFFA95D763}" dt="2023-11-15T19:55:11.858" v="1523" actId="20577"/>
          <ac:spMkLst>
            <pc:docMk/>
            <pc:sldMk cId="1062918931" sldId="307"/>
            <ac:spMk id="11" creationId="{349BA176-AF0D-2EE4-BB63-860F867FCF8F}"/>
          </ac:spMkLst>
        </pc:spChg>
        <pc:picChg chg="add mod">
          <ac:chgData name="Châu Diễm Hoàng" userId="59cd0463-180f-4e1d-8809-b2dbb7f57758" providerId="ADAL" clId="{1BDE0381-E7F9-544F-B0AA-9BEFFA95D763}" dt="2023-11-15T20:03:27.142" v="1532" actId="1076"/>
          <ac:picMkLst>
            <pc:docMk/>
            <pc:sldMk cId="1062918931" sldId="307"/>
            <ac:picMk id="3" creationId="{37C304F5-43B1-5FF1-35B9-31C4ED0F0C94}"/>
          </ac:picMkLst>
        </pc:picChg>
        <pc:picChg chg="del">
          <ac:chgData name="Châu Diễm Hoàng" userId="59cd0463-180f-4e1d-8809-b2dbb7f57758" providerId="ADAL" clId="{1BDE0381-E7F9-544F-B0AA-9BEFFA95D763}" dt="2023-11-15T20:02:57.255" v="1526" actId="478"/>
          <ac:picMkLst>
            <pc:docMk/>
            <pc:sldMk cId="1062918931" sldId="307"/>
            <ac:picMk id="4" creationId="{102B0CD4-E0A8-719A-DC86-DEAE67F42496}"/>
          </ac:picMkLst>
        </pc:picChg>
      </pc:sldChg>
      <pc:sldChg chg="addSp delSp modSp add mod">
        <pc:chgData name="Châu Diễm Hoàng" userId="59cd0463-180f-4e1d-8809-b2dbb7f57758" providerId="ADAL" clId="{1BDE0381-E7F9-544F-B0AA-9BEFFA95D763}" dt="2023-11-15T20:07:07.030" v="1545"/>
        <pc:sldMkLst>
          <pc:docMk/>
          <pc:sldMk cId="684126969" sldId="308"/>
        </pc:sldMkLst>
        <pc:spChg chg="mod">
          <ac:chgData name="Châu Diễm Hoàng" userId="59cd0463-180f-4e1d-8809-b2dbb7f57758" providerId="ADAL" clId="{1BDE0381-E7F9-544F-B0AA-9BEFFA95D763}" dt="2023-11-15T20:03:57.050" v="1534" actId="1076"/>
          <ac:spMkLst>
            <pc:docMk/>
            <pc:sldMk cId="684126969" sldId="308"/>
            <ac:spMk id="11" creationId="{349BA176-AF0D-2EE4-BB63-860F867FCF8F}"/>
          </ac:spMkLst>
        </pc:spChg>
        <pc:picChg chg="del">
          <ac:chgData name="Châu Diễm Hoàng" userId="59cd0463-180f-4e1d-8809-b2dbb7f57758" providerId="ADAL" clId="{1BDE0381-E7F9-544F-B0AA-9BEFFA95D763}" dt="2023-11-15T20:03:51.592" v="1533" actId="478"/>
          <ac:picMkLst>
            <pc:docMk/>
            <pc:sldMk cId="684126969" sldId="308"/>
            <ac:picMk id="2" creationId="{B84EECC0-638F-9DE3-F21C-93DE07F85837}"/>
          </ac:picMkLst>
        </pc:picChg>
        <pc:picChg chg="add mod">
          <ac:chgData name="Châu Diễm Hoàng" userId="59cd0463-180f-4e1d-8809-b2dbb7f57758" providerId="ADAL" clId="{1BDE0381-E7F9-544F-B0AA-9BEFFA95D763}" dt="2023-11-15T20:06:35.485" v="1543" actId="1076"/>
          <ac:picMkLst>
            <pc:docMk/>
            <pc:sldMk cId="684126969" sldId="308"/>
            <ac:picMk id="5121" creationId="{CB0C10E8-B5FE-25D7-B22D-AF206293385A}"/>
          </ac:picMkLst>
        </pc:picChg>
        <pc:picChg chg="add del">
          <ac:chgData name="Châu Diễm Hoàng" userId="59cd0463-180f-4e1d-8809-b2dbb7f57758" providerId="ADAL" clId="{1BDE0381-E7F9-544F-B0AA-9BEFFA95D763}" dt="2023-11-15T20:07:07.030" v="1545"/>
          <ac:picMkLst>
            <pc:docMk/>
            <pc:sldMk cId="684126969" sldId="308"/>
            <ac:picMk id="5122" creationId="{DC9CFC4E-D5A5-E083-20C2-91F9350B020B}"/>
          </ac:picMkLst>
        </pc:picChg>
      </pc:sldChg>
      <pc:sldChg chg="addSp delSp modSp add">
        <pc:chgData name="Châu Diễm Hoàng" userId="59cd0463-180f-4e1d-8809-b2dbb7f57758" providerId="ADAL" clId="{1BDE0381-E7F9-544F-B0AA-9BEFFA95D763}" dt="2023-11-15T20:08:11.726" v="1554" actId="1076"/>
        <pc:sldMkLst>
          <pc:docMk/>
          <pc:sldMk cId="2878323666" sldId="309"/>
        </pc:sldMkLst>
        <pc:picChg chg="del">
          <ac:chgData name="Châu Diễm Hoàng" userId="59cd0463-180f-4e1d-8809-b2dbb7f57758" providerId="ADAL" clId="{1BDE0381-E7F9-544F-B0AA-9BEFFA95D763}" dt="2023-11-15T20:07:35.472" v="1548" actId="478"/>
          <ac:picMkLst>
            <pc:docMk/>
            <pc:sldMk cId="2878323666" sldId="309"/>
            <ac:picMk id="5121" creationId="{CB0C10E8-B5FE-25D7-B22D-AF206293385A}"/>
          </ac:picMkLst>
        </pc:picChg>
        <pc:picChg chg="del mod">
          <ac:chgData name="Châu Diễm Hoàng" userId="59cd0463-180f-4e1d-8809-b2dbb7f57758" providerId="ADAL" clId="{1BDE0381-E7F9-544F-B0AA-9BEFFA95D763}" dt="2023-11-15T20:07:38.729" v="1549" actId="478"/>
          <ac:picMkLst>
            <pc:docMk/>
            <pc:sldMk cId="2878323666" sldId="309"/>
            <ac:picMk id="6145" creationId="{FE7D3E7B-CFB8-6F69-BAF6-5E5E9F354ED1}"/>
          </ac:picMkLst>
        </pc:picChg>
        <pc:picChg chg="add mod">
          <ac:chgData name="Châu Diễm Hoàng" userId="59cd0463-180f-4e1d-8809-b2dbb7f57758" providerId="ADAL" clId="{1BDE0381-E7F9-544F-B0AA-9BEFFA95D763}" dt="2023-11-15T20:08:11.726" v="1554" actId="1076"/>
          <ac:picMkLst>
            <pc:docMk/>
            <pc:sldMk cId="2878323666" sldId="309"/>
            <ac:picMk id="6146" creationId="{D344CC3B-16F0-C215-4906-895DA5B9B78B}"/>
          </ac:picMkLst>
        </pc:picChg>
      </pc:sldChg>
      <pc:sldChg chg="addSp delSp modSp add mod modNotesTx">
        <pc:chgData name="Châu Diễm Hoàng" userId="59cd0463-180f-4e1d-8809-b2dbb7f57758" providerId="ADAL" clId="{1BDE0381-E7F9-544F-B0AA-9BEFFA95D763}" dt="2023-11-16T04:24:12.963" v="1938" actId="20577"/>
        <pc:sldMkLst>
          <pc:docMk/>
          <pc:sldMk cId="1608863122" sldId="310"/>
        </pc:sldMkLst>
        <pc:spChg chg="mod">
          <ac:chgData name="Châu Diễm Hoàng" userId="59cd0463-180f-4e1d-8809-b2dbb7f57758" providerId="ADAL" clId="{1BDE0381-E7F9-544F-B0AA-9BEFFA95D763}" dt="2023-11-15T20:31:50.243" v="1876" actId="1076"/>
          <ac:spMkLst>
            <pc:docMk/>
            <pc:sldMk cId="1608863122" sldId="310"/>
            <ac:spMk id="2" creationId="{F0361CB5-6A00-8812-F547-F5E70C2BF704}"/>
          </ac:spMkLst>
        </pc:spChg>
        <pc:picChg chg="del mod">
          <ac:chgData name="Châu Diễm Hoàng" userId="59cd0463-180f-4e1d-8809-b2dbb7f57758" providerId="ADAL" clId="{1BDE0381-E7F9-544F-B0AA-9BEFFA95D763}" dt="2023-11-15T20:31:26.318" v="1871" actId="478"/>
          <ac:picMkLst>
            <pc:docMk/>
            <pc:sldMk cId="1608863122" sldId="310"/>
            <ac:picMk id="5" creationId="{54C5A4A2-3C81-3C6B-5DF2-C3856A65EDFA}"/>
          </ac:picMkLst>
        </pc:picChg>
        <pc:picChg chg="add mod">
          <ac:chgData name="Châu Diễm Hoàng" userId="59cd0463-180f-4e1d-8809-b2dbb7f57758" providerId="ADAL" clId="{1BDE0381-E7F9-544F-B0AA-9BEFFA95D763}" dt="2023-11-15T20:31:46.014" v="1875" actId="1076"/>
          <ac:picMkLst>
            <pc:docMk/>
            <pc:sldMk cId="1608863122" sldId="310"/>
            <ac:picMk id="1026" creationId="{6297E574-CC30-093D-EBAA-9F231AB7DB5B}"/>
          </ac:picMkLst>
        </pc:picChg>
      </pc:sldChg>
      <pc:sldChg chg="addSp delSp modSp add mod ord modNotesTx">
        <pc:chgData name="Châu Diễm Hoàng" userId="59cd0463-180f-4e1d-8809-b2dbb7f57758" providerId="ADAL" clId="{1BDE0381-E7F9-544F-B0AA-9BEFFA95D763}" dt="2023-11-16T05:58:51.486" v="2307" actId="20578"/>
        <pc:sldMkLst>
          <pc:docMk/>
          <pc:sldMk cId="4021902972" sldId="311"/>
        </pc:sldMkLst>
        <pc:spChg chg="mod">
          <ac:chgData name="Châu Diễm Hoàng" userId="59cd0463-180f-4e1d-8809-b2dbb7f57758" providerId="ADAL" clId="{1BDE0381-E7F9-544F-B0AA-9BEFFA95D763}" dt="2023-11-16T04:30:14.813" v="1972" actId="20577"/>
          <ac:spMkLst>
            <pc:docMk/>
            <pc:sldMk cId="4021902972" sldId="311"/>
            <ac:spMk id="2" creationId="{F0361CB5-6A00-8812-F547-F5E70C2BF704}"/>
          </ac:spMkLst>
        </pc:spChg>
        <pc:spChg chg="add mod">
          <ac:chgData name="Châu Diễm Hoàng" userId="59cd0463-180f-4e1d-8809-b2dbb7f57758" providerId="ADAL" clId="{1BDE0381-E7F9-544F-B0AA-9BEFFA95D763}" dt="2023-11-16T04:25:12.363" v="1948" actId="1076"/>
          <ac:spMkLst>
            <pc:docMk/>
            <pc:sldMk cId="4021902972" sldId="311"/>
            <ac:spMk id="5" creationId="{A829F55B-67A4-B237-6831-595204CB4A34}"/>
          </ac:spMkLst>
        </pc:spChg>
        <pc:spChg chg="mod">
          <ac:chgData name="Châu Diễm Hoàng" userId="59cd0463-180f-4e1d-8809-b2dbb7f57758" providerId="ADAL" clId="{1BDE0381-E7F9-544F-B0AA-9BEFFA95D763}" dt="2023-11-16T04:19:04.908" v="1909" actId="14100"/>
          <ac:spMkLst>
            <pc:docMk/>
            <pc:sldMk cId="4021902972" sldId="311"/>
            <ac:spMk id="236" creationId="{00000000-0000-0000-0000-000000000000}"/>
          </ac:spMkLst>
        </pc:spChg>
        <pc:picChg chg="add del mod">
          <ac:chgData name="Châu Diễm Hoàng" userId="59cd0463-180f-4e1d-8809-b2dbb7f57758" providerId="ADAL" clId="{1BDE0381-E7F9-544F-B0AA-9BEFFA95D763}" dt="2023-11-16T04:23:29.088" v="1929" actId="478"/>
          <ac:picMkLst>
            <pc:docMk/>
            <pc:sldMk cId="4021902972" sldId="311"/>
            <ac:picMk id="3" creationId="{918D5E82-52E6-06FE-20EA-C04F6FA48110}"/>
          </ac:picMkLst>
        </pc:picChg>
        <pc:picChg chg="add del">
          <ac:chgData name="Châu Diễm Hoàng" userId="59cd0463-180f-4e1d-8809-b2dbb7f57758" providerId="ADAL" clId="{1BDE0381-E7F9-544F-B0AA-9BEFFA95D763}" dt="2023-11-16T04:23:04.067" v="1922" actId="478"/>
          <ac:picMkLst>
            <pc:docMk/>
            <pc:sldMk cId="4021902972" sldId="311"/>
            <ac:picMk id="1026" creationId="{6297E574-CC30-093D-EBAA-9F231AB7DB5B}"/>
          </ac:picMkLst>
        </pc:picChg>
        <pc:picChg chg="add mod">
          <ac:chgData name="Châu Diễm Hoàng" userId="59cd0463-180f-4e1d-8809-b2dbb7f57758" providerId="ADAL" clId="{1BDE0381-E7F9-544F-B0AA-9BEFFA95D763}" dt="2023-11-16T04:23:50.389" v="1936" actId="1076"/>
          <ac:picMkLst>
            <pc:docMk/>
            <pc:sldMk cId="4021902972" sldId="311"/>
            <ac:picMk id="1028" creationId="{762FC74C-B171-EE82-7664-EC2337E6E25E}"/>
          </ac:picMkLst>
        </pc:picChg>
      </pc:sldChg>
      <pc:sldChg chg="addSp delSp modSp add mod modNotesTx">
        <pc:chgData name="Châu Diễm Hoàng" userId="59cd0463-180f-4e1d-8809-b2dbb7f57758" providerId="ADAL" clId="{1BDE0381-E7F9-544F-B0AA-9BEFFA95D763}" dt="2023-11-16T04:46:02.382" v="2300"/>
        <pc:sldMkLst>
          <pc:docMk/>
          <pc:sldMk cId="3419179535" sldId="312"/>
        </pc:sldMkLst>
        <pc:spChg chg="mod">
          <ac:chgData name="Châu Diễm Hoàng" userId="59cd0463-180f-4e1d-8809-b2dbb7f57758" providerId="ADAL" clId="{1BDE0381-E7F9-544F-B0AA-9BEFFA95D763}" dt="2023-11-16T04:45:17.353" v="2287" actId="14100"/>
          <ac:spMkLst>
            <pc:docMk/>
            <pc:sldMk cId="3419179535" sldId="312"/>
            <ac:spMk id="2" creationId="{F0361CB5-6A00-8812-F547-F5E70C2BF704}"/>
          </ac:spMkLst>
        </pc:spChg>
        <pc:spChg chg="add del mod topLvl">
          <ac:chgData name="Châu Diễm Hoàng" userId="59cd0463-180f-4e1d-8809-b2dbb7f57758" providerId="ADAL" clId="{1BDE0381-E7F9-544F-B0AA-9BEFFA95D763}" dt="2023-11-16T04:43:47.055" v="2261" actId="478"/>
          <ac:spMkLst>
            <pc:docMk/>
            <pc:sldMk cId="3419179535" sldId="312"/>
            <ac:spMk id="3" creationId="{585B5F8E-8433-A64B-E7FE-199A19130214}"/>
          </ac:spMkLst>
        </pc:spChg>
        <pc:spChg chg="add del mod topLvl">
          <ac:chgData name="Châu Diễm Hoàng" userId="59cd0463-180f-4e1d-8809-b2dbb7f57758" providerId="ADAL" clId="{1BDE0381-E7F9-544F-B0AA-9BEFFA95D763}" dt="2023-11-16T04:43:47.055" v="2261" actId="478"/>
          <ac:spMkLst>
            <pc:docMk/>
            <pc:sldMk cId="3419179535" sldId="312"/>
            <ac:spMk id="4" creationId="{38460490-9A46-41CA-D605-4A98C70005D7}"/>
          </ac:spMkLst>
        </pc:spChg>
        <pc:spChg chg="add del mod">
          <ac:chgData name="Châu Diễm Hoàng" userId="59cd0463-180f-4e1d-8809-b2dbb7f57758" providerId="ADAL" clId="{1BDE0381-E7F9-544F-B0AA-9BEFFA95D763}" dt="2023-11-16T04:42:32.740" v="2237" actId="767"/>
          <ac:spMkLst>
            <pc:docMk/>
            <pc:sldMk cId="3419179535" sldId="312"/>
            <ac:spMk id="6" creationId="{17C8662A-907E-217C-9B30-E7A64F893CBF}"/>
          </ac:spMkLst>
        </pc:spChg>
        <pc:spChg chg="add del mod">
          <ac:chgData name="Châu Diễm Hoàng" userId="59cd0463-180f-4e1d-8809-b2dbb7f57758" providerId="ADAL" clId="{1BDE0381-E7F9-544F-B0AA-9BEFFA95D763}" dt="2023-11-16T04:43:47.055" v="2261" actId="478"/>
          <ac:spMkLst>
            <pc:docMk/>
            <pc:sldMk cId="3419179535" sldId="312"/>
            <ac:spMk id="10" creationId="{D0A752F8-A0A0-79B5-E60D-7F7AC29D584A}"/>
          </ac:spMkLst>
        </pc:spChg>
        <pc:spChg chg="mod">
          <ac:chgData name="Châu Diễm Hoàng" userId="59cd0463-180f-4e1d-8809-b2dbb7f57758" providerId="ADAL" clId="{1BDE0381-E7F9-544F-B0AA-9BEFFA95D763}" dt="2023-11-16T04:35:17.011" v="1985" actId="20577"/>
          <ac:spMkLst>
            <pc:docMk/>
            <pc:sldMk cId="3419179535" sldId="312"/>
            <ac:spMk id="236" creationId="{00000000-0000-0000-0000-000000000000}"/>
          </ac:spMkLst>
        </pc:spChg>
        <pc:grpChg chg="add del mod">
          <ac:chgData name="Châu Diễm Hoàng" userId="59cd0463-180f-4e1d-8809-b2dbb7f57758" providerId="ADAL" clId="{1BDE0381-E7F9-544F-B0AA-9BEFFA95D763}" dt="2023-11-16T04:42:36.016" v="2238" actId="165"/>
          <ac:grpSpMkLst>
            <pc:docMk/>
            <pc:sldMk cId="3419179535" sldId="312"/>
            <ac:grpSpMk id="5" creationId="{375B61B3-9173-BA27-E017-9167BFA7C333}"/>
          </ac:grpSpMkLst>
        </pc:grpChg>
        <pc:picChg chg="del mod">
          <ac:chgData name="Châu Diễm Hoàng" userId="59cd0463-180f-4e1d-8809-b2dbb7f57758" providerId="ADAL" clId="{1BDE0381-E7F9-544F-B0AA-9BEFFA95D763}" dt="2023-11-16T04:38:15.120" v="2179" actId="478"/>
          <ac:picMkLst>
            <pc:docMk/>
            <pc:sldMk cId="3419179535" sldId="312"/>
            <ac:picMk id="1026" creationId="{6297E574-CC30-093D-EBAA-9F231AB7DB5B}"/>
          </ac:picMkLst>
        </pc:picChg>
        <pc:picChg chg="add del">
          <ac:chgData name="Châu Diễm Hoàng" userId="59cd0463-180f-4e1d-8809-b2dbb7f57758" providerId="ADAL" clId="{1BDE0381-E7F9-544F-B0AA-9BEFFA95D763}" dt="2023-11-16T04:40:45.796" v="2217" actId="478"/>
          <ac:picMkLst>
            <pc:docMk/>
            <pc:sldMk cId="3419179535" sldId="312"/>
            <ac:picMk id="2050" creationId="{2EF417B4-223D-37B8-A11B-B34C9B073AFF}"/>
          </ac:picMkLst>
        </pc:picChg>
        <pc:picChg chg="add mod">
          <ac:chgData name="Châu Diễm Hoàng" userId="59cd0463-180f-4e1d-8809-b2dbb7f57758" providerId="ADAL" clId="{1BDE0381-E7F9-544F-B0AA-9BEFFA95D763}" dt="2023-11-16T04:46:02.382" v="2300"/>
          <ac:picMkLst>
            <pc:docMk/>
            <pc:sldMk cId="3419179535" sldId="312"/>
            <ac:picMk id="2052" creationId="{27829A12-76C9-F2C7-F488-4097ABE4B23A}"/>
          </ac:picMkLst>
        </pc:picChg>
        <pc:cxnChg chg="add del mod">
          <ac:chgData name="Châu Diễm Hoàng" userId="59cd0463-180f-4e1d-8809-b2dbb7f57758" providerId="ADAL" clId="{1BDE0381-E7F9-544F-B0AA-9BEFFA95D763}" dt="2023-11-16T04:43:47.055" v="2261" actId="478"/>
          <ac:cxnSpMkLst>
            <pc:docMk/>
            <pc:sldMk cId="3419179535" sldId="312"/>
            <ac:cxnSpMk id="8" creationId="{A8AB2CBD-411B-C827-CD17-55F65BF3FF9A}"/>
          </ac:cxnSpMkLst>
        </pc:cxnChg>
      </pc:sldChg>
      <pc:sldChg chg="add del">
        <pc:chgData name="Châu Diễm Hoàng" userId="59cd0463-180f-4e1d-8809-b2dbb7f57758" providerId="ADAL" clId="{1BDE0381-E7F9-544F-B0AA-9BEFFA95D763}" dt="2023-11-16T05:50:04.980" v="2305" actId="2696"/>
        <pc:sldMkLst>
          <pc:docMk/>
          <pc:sldMk cId="2801227623" sldId="313"/>
        </pc:sldMkLst>
      </pc:sldChg>
      <pc:sldMasterChg chg="addSldLayout delSldLayout">
        <pc:chgData name="Châu Diễm Hoàng" userId="59cd0463-180f-4e1d-8809-b2dbb7f57758" providerId="ADAL" clId="{1BDE0381-E7F9-544F-B0AA-9BEFFA95D763}" dt="2023-11-16T05:35:21.905" v="2302" actId="2696"/>
        <pc:sldMasterMkLst>
          <pc:docMk/>
          <pc:sldMasterMk cId="0" sldId="2147483675"/>
        </pc:sldMasterMkLst>
        <pc:sldLayoutChg chg="add del">
          <pc:chgData name="Châu Diễm Hoàng" userId="59cd0463-180f-4e1d-8809-b2dbb7f57758" providerId="ADAL" clId="{1BDE0381-E7F9-544F-B0AA-9BEFFA95D763}" dt="2023-11-15T19:45:13.531" v="1481" actId="2696"/>
          <pc:sldLayoutMkLst>
            <pc:docMk/>
            <pc:sldMasterMk cId="0" sldId="2147483675"/>
            <pc:sldLayoutMk cId="0" sldId="2147483648"/>
          </pc:sldLayoutMkLst>
        </pc:sldLayoutChg>
        <pc:sldLayoutChg chg="del">
          <pc:chgData name="Châu Diễm Hoàng" userId="59cd0463-180f-4e1d-8809-b2dbb7f57758" providerId="ADAL" clId="{1BDE0381-E7F9-544F-B0AA-9BEFFA95D763}" dt="2023-11-16T05:35:21.905" v="2302" actId="2696"/>
          <pc:sldLayoutMkLst>
            <pc:docMk/>
            <pc:sldMasterMk cId="0" sldId="2147483675"/>
            <pc:sldLayoutMk cId="0" sldId="2147483652"/>
          </pc:sldLayoutMkLst>
        </pc:sldLayoutChg>
      </pc:sldMasterChg>
      <pc:sldMasterChg chg="del delSldLayout">
        <pc:chgData name="Châu Diễm Hoàng" userId="59cd0463-180f-4e1d-8809-b2dbb7f57758" providerId="ADAL" clId="{1BDE0381-E7F9-544F-B0AA-9BEFFA95D763}" dt="2023-11-15T19:45:10.688" v="1476" actId="2696"/>
        <pc:sldMasterMkLst>
          <pc:docMk/>
          <pc:sldMasterMk cId="0" sldId="2147483676"/>
        </pc:sldMasterMkLst>
        <pc:sldLayoutChg chg="del">
          <pc:chgData name="Châu Diễm Hoàng" userId="59cd0463-180f-4e1d-8809-b2dbb7f57758" providerId="ADAL" clId="{1BDE0381-E7F9-544F-B0AA-9BEFFA95D763}" dt="2023-11-15T19:45:10.687" v="1475" actId="2696"/>
          <pc:sldLayoutMkLst>
            <pc:docMk/>
            <pc:sldMasterMk cId="0" sldId="2147483676"/>
            <pc:sldLayoutMk cId="0" sldId="2147483673"/>
          </pc:sldLayoutMkLst>
        </pc:sldLayoutChg>
        <pc:sldLayoutChg chg="del">
          <pc:chgData name="Châu Diễm Hoàng" userId="59cd0463-180f-4e1d-8809-b2dbb7f57758" providerId="ADAL" clId="{1BDE0381-E7F9-544F-B0AA-9BEFFA95D763}" dt="2023-11-15T19:45:10.175" v="1464" actId="2696"/>
          <pc:sldLayoutMkLst>
            <pc:docMk/>
            <pc:sldMasterMk cId="0" sldId="2147483676"/>
            <pc:sldLayoutMk cId="0" sldId="2147483674"/>
          </pc:sldLayoutMkLst>
        </pc:sldLayoutChg>
      </pc:sldMasterChg>
    </pc:docChg>
  </pc:docChgLst>
  <pc:docChgLst>
    <pc:chgData name="Phạm Trung Hiếu" userId="S::102210034@sv1.dut.udn.vn::b66d5dc9-bce1-4755-85ed-5e581be3b85e" providerId="AD" clId="Web-{7F94650B-FFFE-4931-99B9-9C5DEB9DE71A}"/>
    <pc:docChg chg="modSld">
      <pc:chgData name="Phạm Trung Hiếu" userId="S::102210034@sv1.dut.udn.vn::b66d5dc9-bce1-4755-85ed-5e581be3b85e" providerId="AD" clId="Web-{7F94650B-FFFE-4931-99B9-9C5DEB9DE71A}" dt="2023-11-16T01:56:57.669" v="107" actId="1076"/>
      <pc:docMkLst>
        <pc:docMk/>
      </pc:docMkLst>
      <pc:sldChg chg="modSp">
        <pc:chgData name="Phạm Trung Hiếu" userId="S::102210034@sv1.dut.udn.vn::b66d5dc9-bce1-4755-85ed-5e581be3b85e" providerId="AD" clId="Web-{7F94650B-FFFE-4931-99B9-9C5DEB9DE71A}" dt="2023-11-16T01:53:32.259" v="0" actId="20577"/>
        <pc:sldMkLst>
          <pc:docMk/>
          <pc:sldMk cId="0" sldId="258"/>
        </pc:sldMkLst>
        <pc:spChg chg="mod">
          <ac:chgData name="Phạm Trung Hiếu" userId="S::102210034@sv1.dut.udn.vn::b66d5dc9-bce1-4755-85ed-5e581be3b85e" providerId="AD" clId="Web-{7F94650B-FFFE-4931-99B9-9C5DEB9DE71A}" dt="2023-11-16T01:53:32.259" v="0" actId="20577"/>
          <ac:spMkLst>
            <pc:docMk/>
            <pc:sldMk cId="0" sldId="258"/>
            <ac:spMk id="253" creationId="{00000000-0000-0000-0000-000000000000}"/>
          </ac:spMkLst>
        </pc:spChg>
      </pc:sldChg>
      <pc:sldChg chg="modSp">
        <pc:chgData name="Phạm Trung Hiếu" userId="S::102210034@sv1.dut.udn.vn::b66d5dc9-bce1-4755-85ed-5e581be3b85e" providerId="AD" clId="Web-{7F94650B-FFFE-4931-99B9-9C5DEB9DE71A}" dt="2023-11-16T01:56:10.809" v="95" actId="20577"/>
        <pc:sldMkLst>
          <pc:docMk/>
          <pc:sldMk cId="1871439909" sldId="300"/>
        </pc:sldMkLst>
        <pc:spChg chg="mod">
          <ac:chgData name="Phạm Trung Hiếu" userId="S::102210034@sv1.dut.udn.vn::b66d5dc9-bce1-4755-85ed-5e581be3b85e" providerId="AD" clId="Web-{7F94650B-FFFE-4931-99B9-9C5DEB9DE71A}" dt="2023-11-16T01:56:10.809" v="95" actId="20577"/>
          <ac:spMkLst>
            <pc:docMk/>
            <pc:sldMk cId="1871439909" sldId="300"/>
            <ac:spMk id="2" creationId="{F0361CB5-6A00-8812-F547-F5E70C2BF704}"/>
          </ac:spMkLst>
        </pc:spChg>
      </pc:sldChg>
      <pc:sldChg chg="modSp">
        <pc:chgData name="Phạm Trung Hiếu" userId="S::102210034@sv1.dut.udn.vn::b66d5dc9-bce1-4755-85ed-5e581be3b85e" providerId="AD" clId="Web-{7F94650B-FFFE-4931-99B9-9C5DEB9DE71A}" dt="2023-11-16T01:56:57.669" v="107" actId="1076"/>
        <pc:sldMkLst>
          <pc:docMk/>
          <pc:sldMk cId="1315211076" sldId="302"/>
        </pc:sldMkLst>
        <pc:spChg chg="mod">
          <ac:chgData name="Phạm Trung Hiếu" userId="S::102210034@sv1.dut.udn.vn::b66d5dc9-bce1-4755-85ed-5e581be3b85e" providerId="AD" clId="Web-{7F94650B-FFFE-4931-99B9-9C5DEB9DE71A}" dt="2023-11-16T01:56:57.669" v="107" actId="1076"/>
          <ac:spMkLst>
            <pc:docMk/>
            <pc:sldMk cId="1315211076" sldId="302"/>
            <ac:spMk id="11" creationId="{349BA176-AF0D-2EE4-BB63-860F867FCF8F}"/>
          </ac:spMkLst>
        </pc:spChg>
        <pc:picChg chg="mod modCrop">
          <ac:chgData name="Phạm Trung Hiếu" userId="S::102210034@sv1.dut.udn.vn::b66d5dc9-bce1-4755-85ed-5e581be3b85e" providerId="AD" clId="Web-{7F94650B-FFFE-4931-99B9-9C5DEB9DE71A}" dt="2023-11-16T01:56:51.435" v="105" actId="1076"/>
          <ac:picMkLst>
            <pc:docMk/>
            <pc:sldMk cId="1315211076" sldId="302"/>
            <ac:picMk id="2" creationId="{B84EECC0-638F-9DE3-F21C-93DE07F85837}"/>
          </ac:picMkLst>
        </pc:picChg>
      </pc:sldChg>
      <pc:sldChg chg="modSp">
        <pc:chgData name="Phạm Trung Hiếu" userId="S::102210034@sv1.dut.udn.vn::b66d5dc9-bce1-4755-85ed-5e581be3b85e" providerId="AD" clId="Web-{7F94650B-FFFE-4931-99B9-9C5DEB9DE71A}" dt="2023-11-16T01:56:32.512" v="102" actId="20577"/>
        <pc:sldMkLst>
          <pc:docMk/>
          <pc:sldMk cId="1608863122" sldId="310"/>
        </pc:sldMkLst>
        <pc:spChg chg="mod">
          <ac:chgData name="Phạm Trung Hiếu" userId="S::102210034@sv1.dut.udn.vn::b66d5dc9-bce1-4755-85ed-5e581be3b85e" providerId="AD" clId="Web-{7F94650B-FFFE-4931-99B9-9C5DEB9DE71A}" dt="2023-11-16T01:56:32.512" v="102" actId="20577"/>
          <ac:spMkLst>
            <pc:docMk/>
            <pc:sldMk cId="1608863122" sldId="310"/>
            <ac:spMk id="2" creationId="{F0361CB5-6A00-8812-F547-F5E70C2BF704}"/>
          </ac:spMkLst>
        </pc:spChg>
      </pc:sldChg>
    </pc:docChg>
  </pc:docChgLst>
  <pc:docChgLst>
    <pc:chgData name="Phạm Trung Hiếu" userId="S::102210034@sv1.dut.udn.vn::b66d5dc9-bce1-4755-85ed-5e581be3b85e" providerId="AD" clId="Web-{87FC33CF-9EEA-4165-AA2B-691AAA5CBF15}"/>
    <pc:docChg chg="delSld">
      <pc:chgData name="Phạm Trung Hiếu" userId="S::102210034@sv1.dut.udn.vn::b66d5dc9-bce1-4755-85ed-5e581be3b85e" providerId="AD" clId="Web-{87FC33CF-9EEA-4165-AA2B-691AAA5CBF15}" dt="2023-11-16T05:06:16.441" v="15"/>
      <pc:docMkLst>
        <pc:docMk/>
      </pc:docMkLst>
      <pc:sldChg chg="del">
        <pc:chgData name="Phạm Trung Hiếu" userId="S::102210034@sv1.dut.udn.vn::b66d5dc9-bce1-4755-85ed-5e581be3b85e" providerId="AD" clId="Web-{87FC33CF-9EEA-4165-AA2B-691AAA5CBF15}" dt="2023-11-16T05:06:16.441" v="15"/>
        <pc:sldMkLst>
          <pc:docMk/>
          <pc:sldMk cId="0" sldId="259"/>
        </pc:sldMkLst>
      </pc:sldChg>
      <pc:sldChg chg="del">
        <pc:chgData name="Phạm Trung Hiếu" userId="S::102210034@sv1.dut.udn.vn::b66d5dc9-bce1-4755-85ed-5e581be3b85e" providerId="AD" clId="Web-{87FC33CF-9EEA-4165-AA2B-691AAA5CBF15}" dt="2023-11-16T05:06:16.426" v="13"/>
        <pc:sldMkLst>
          <pc:docMk/>
          <pc:sldMk cId="0" sldId="260"/>
        </pc:sldMkLst>
      </pc:sldChg>
      <pc:sldChg chg="del">
        <pc:chgData name="Phạm Trung Hiếu" userId="S::102210034@sv1.dut.udn.vn::b66d5dc9-bce1-4755-85ed-5e581be3b85e" providerId="AD" clId="Web-{87FC33CF-9EEA-4165-AA2B-691AAA5CBF15}" dt="2023-11-16T05:06:16.426" v="12"/>
        <pc:sldMkLst>
          <pc:docMk/>
          <pc:sldMk cId="0" sldId="262"/>
        </pc:sldMkLst>
      </pc:sldChg>
      <pc:sldChg chg="del">
        <pc:chgData name="Phạm Trung Hiếu" userId="S::102210034@sv1.dut.udn.vn::b66d5dc9-bce1-4755-85ed-5e581be3b85e" providerId="AD" clId="Web-{87FC33CF-9EEA-4165-AA2B-691AAA5CBF15}" dt="2023-11-16T05:06:16.426" v="11"/>
        <pc:sldMkLst>
          <pc:docMk/>
          <pc:sldMk cId="0" sldId="263"/>
        </pc:sldMkLst>
      </pc:sldChg>
      <pc:sldChg chg="del">
        <pc:chgData name="Phạm Trung Hiếu" userId="S::102210034@sv1.dut.udn.vn::b66d5dc9-bce1-4755-85ed-5e581be3b85e" providerId="AD" clId="Web-{87FC33CF-9EEA-4165-AA2B-691AAA5CBF15}" dt="2023-11-16T05:06:16.426" v="14"/>
        <pc:sldMkLst>
          <pc:docMk/>
          <pc:sldMk cId="0" sldId="265"/>
        </pc:sldMkLst>
      </pc:sldChg>
      <pc:sldChg chg="del">
        <pc:chgData name="Phạm Trung Hiếu" userId="S::102210034@sv1.dut.udn.vn::b66d5dc9-bce1-4755-85ed-5e581be3b85e" providerId="AD" clId="Web-{87FC33CF-9EEA-4165-AA2B-691AAA5CBF15}" dt="2023-11-16T05:06:16.410" v="9"/>
        <pc:sldMkLst>
          <pc:docMk/>
          <pc:sldMk cId="0" sldId="267"/>
        </pc:sldMkLst>
      </pc:sldChg>
      <pc:sldChg chg="del">
        <pc:chgData name="Phạm Trung Hiếu" userId="S::102210034@sv1.dut.udn.vn::b66d5dc9-bce1-4755-85ed-5e581be3b85e" providerId="AD" clId="Web-{87FC33CF-9EEA-4165-AA2B-691AAA5CBF15}" dt="2023-11-16T05:06:16.363" v="8"/>
        <pc:sldMkLst>
          <pc:docMk/>
          <pc:sldMk cId="0" sldId="269"/>
        </pc:sldMkLst>
      </pc:sldChg>
      <pc:sldChg chg="del">
        <pc:chgData name="Phạm Trung Hiếu" userId="S::102210034@sv1.dut.udn.vn::b66d5dc9-bce1-4755-85ed-5e581be3b85e" providerId="AD" clId="Web-{87FC33CF-9EEA-4165-AA2B-691AAA5CBF15}" dt="2023-11-16T05:06:16.348" v="7"/>
        <pc:sldMkLst>
          <pc:docMk/>
          <pc:sldMk cId="0" sldId="270"/>
        </pc:sldMkLst>
      </pc:sldChg>
      <pc:sldChg chg="del">
        <pc:chgData name="Phạm Trung Hiếu" userId="S::102210034@sv1.dut.udn.vn::b66d5dc9-bce1-4755-85ed-5e581be3b85e" providerId="AD" clId="Web-{87FC33CF-9EEA-4165-AA2B-691AAA5CBF15}" dt="2023-11-16T05:06:16.426" v="10"/>
        <pc:sldMkLst>
          <pc:docMk/>
          <pc:sldMk cId="0" sldId="271"/>
        </pc:sldMkLst>
      </pc:sldChg>
      <pc:sldChg chg="del">
        <pc:chgData name="Phạm Trung Hiếu" userId="S::102210034@sv1.dut.udn.vn::b66d5dc9-bce1-4755-85ed-5e581be3b85e" providerId="AD" clId="Web-{87FC33CF-9EEA-4165-AA2B-691AAA5CBF15}" dt="2023-11-16T05:06:16.348" v="6"/>
        <pc:sldMkLst>
          <pc:docMk/>
          <pc:sldMk cId="0" sldId="272"/>
        </pc:sldMkLst>
      </pc:sldChg>
      <pc:sldChg chg="del">
        <pc:chgData name="Phạm Trung Hiếu" userId="S::102210034@sv1.dut.udn.vn::b66d5dc9-bce1-4755-85ed-5e581be3b85e" providerId="AD" clId="Web-{87FC33CF-9EEA-4165-AA2B-691AAA5CBF15}" dt="2023-11-16T05:06:16.348" v="5"/>
        <pc:sldMkLst>
          <pc:docMk/>
          <pc:sldMk cId="0" sldId="273"/>
        </pc:sldMkLst>
      </pc:sldChg>
      <pc:sldChg chg="del">
        <pc:chgData name="Phạm Trung Hiếu" userId="S::102210034@sv1.dut.udn.vn::b66d5dc9-bce1-4755-85ed-5e581be3b85e" providerId="AD" clId="Web-{87FC33CF-9EEA-4165-AA2B-691AAA5CBF15}" dt="2023-11-16T05:06:16.348" v="4"/>
        <pc:sldMkLst>
          <pc:docMk/>
          <pc:sldMk cId="0" sldId="274"/>
        </pc:sldMkLst>
      </pc:sldChg>
      <pc:sldChg chg="del">
        <pc:chgData name="Phạm Trung Hiếu" userId="S::102210034@sv1.dut.udn.vn::b66d5dc9-bce1-4755-85ed-5e581be3b85e" providerId="AD" clId="Web-{87FC33CF-9EEA-4165-AA2B-691AAA5CBF15}" dt="2023-11-16T05:06:16.348" v="3"/>
        <pc:sldMkLst>
          <pc:docMk/>
          <pc:sldMk cId="0" sldId="275"/>
        </pc:sldMkLst>
      </pc:sldChg>
      <pc:sldChg chg="del">
        <pc:chgData name="Phạm Trung Hiếu" userId="S::102210034@sv1.dut.udn.vn::b66d5dc9-bce1-4755-85ed-5e581be3b85e" providerId="AD" clId="Web-{87FC33CF-9EEA-4165-AA2B-691AAA5CBF15}" dt="2023-11-16T05:06:16.348" v="2"/>
        <pc:sldMkLst>
          <pc:docMk/>
          <pc:sldMk cId="0" sldId="276"/>
        </pc:sldMkLst>
      </pc:sldChg>
      <pc:sldChg chg="del">
        <pc:chgData name="Phạm Trung Hiếu" userId="S::102210034@sv1.dut.udn.vn::b66d5dc9-bce1-4755-85ed-5e581be3b85e" providerId="AD" clId="Web-{87FC33CF-9EEA-4165-AA2B-691AAA5CBF15}" dt="2023-11-16T05:06:16.332" v="1"/>
        <pc:sldMkLst>
          <pc:docMk/>
          <pc:sldMk cId="0" sldId="277"/>
        </pc:sldMkLst>
      </pc:sldChg>
      <pc:sldChg chg="del">
        <pc:chgData name="Phạm Trung Hiếu" userId="S::102210034@sv1.dut.udn.vn::b66d5dc9-bce1-4755-85ed-5e581be3b85e" providerId="AD" clId="Web-{87FC33CF-9EEA-4165-AA2B-691AAA5CBF15}" dt="2023-11-16T05:06:16.332" v="0"/>
        <pc:sldMkLst>
          <pc:docMk/>
          <pc:sldMk cId="0" sldId="278"/>
        </pc:sldMkLst>
      </pc:sldChg>
    </pc:docChg>
  </pc:docChgLst>
  <pc:docChgLst>
    <pc:chgData name="Nguyễn Minh Nhật" userId="S::102210071@sv1.dut.udn.vn::6dbf4d46-794c-4753-a434-b6a863a76ed3" providerId="AD" clId="Web-{1249E64F-0A54-468C-938E-817CF17E5766}"/>
    <pc:docChg chg="addSld">
      <pc:chgData name="Nguyễn Minh Nhật" userId="S::102210071@sv1.dut.udn.vn::6dbf4d46-794c-4753-a434-b6a863a76ed3" providerId="AD" clId="Web-{1249E64F-0A54-468C-938E-817CF17E5766}" dt="2023-11-30T07:14:51.741" v="0"/>
      <pc:docMkLst>
        <pc:docMk/>
      </pc:docMkLst>
      <pc:sldChg chg="new">
        <pc:chgData name="Nguyễn Minh Nhật" userId="S::102210071@sv1.dut.udn.vn::6dbf4d46-794c-4753-a434-b6a863a76ed3" providerId="AD" clId="Web-{1249E64F-0A54-468C-938E-817CF17E5766}" dt="2023-11-30T07:14:51.741" v="0"/>
        <pc:sldMkLst>
          <pc:docMk/>
          <pc:sldMk cId="1929380726" sldId="313"/>
        </pc:sldMkLst>
      </pc:sldChg>
    </pc:docChg>
  </pc:docChgLst>
  <pc:docChgLst>
    <pc:chgData name="Nguyễn Minh Nhật" userId="S::102210071@sv1.dut.udn.vn::6dbf4d46-794c-4753-a434-b6a863a76ed3" providerId="AD" clId="Web-{471A552E-1F85-40D7-877F-B901EDD0E84F}"/>
    <pc:docChg chg="addSld modSld">
      <pc:chgData name="Nguyễn Minh Nhật" userId="S::102210071@sv1.dut.udn.vn::6dbf4d46-794c-4753-a434-b6a863a76ed3" providerId="AD" clId="Web-{471A552E-1F85-40D7-877F-B901EDD0E84F}" dt="2023-11-16T06:28:07.953" v="3" actId="1076"/>
      <pc:docMkLst>
        <pc:docMk/>
      </pc:docMkLst>
      <pc:sldChg chg="modSp">
        <pc:chgData name="Nguyễn Minh Nhật" userId="S::102210071@sv1.dut.udn.vn::6dbf4d46-794c-4753-a434-b6a863a76ed3" providerId="AD" clId="Web-{471A552E-1F85-40D7-877F-B901EDD0E84F}" dt="2023-11-16T06:28:07.953" v="3" actId="1076"/>
        <pc:sldMkLst>
          <pc:docMk/>
          <pc:sldMk cId="3065535002" sldId="306"/>
        </pc:sldMkLst>
        <pc:picChg chg="mod">
          <ac:chgData name="Nguyễn Minh Nhật" userId="S::102210071@sv1.dut.udn.vn::6dbf4d46-794c-4753-a434-b6a863a76ed3" providerId="AD" clId="Web-{471A552E-1F85-40D7-877F-B901EDD0E84F}" dt="2023-11-16T06:28:07.953" v="3" actId="1076"/>
          <ac:picMkLst>
            <pc:docMk/>
            <pc:sldMk cId="3065535002" sldId="306"/>
            <ac:picMk id="4" creationId="{102B0CD4-E0A8-719A-DC86-DEAE67F42496}"/>
          </ac:picMkLst>
        </pc:picChg>
      </pc:sldChg>
      <pc:sldChg chg="new">
        <pc:chgData name="Nguyễn Minh Nhật" userId="S::102210071@sv1.dut.udn.vn::6dbf4d46-794c-4753-a434-b6a863a76ed3" providerId="AD" clId="Web-{471A552E-1F85-40D7-877F-B901EDD0E84F}" dt="2023-11-16T05:43:35.360" v="2"/>
        <pc:sldMkLst>
          <pc:docMk/>
          <pc:sldMk cId="2801227623" sldId="313"/>
        </pc:sldMkLst>
      </pc:sldChg>
    </pc:docChg>
  </pc:docChgLst>
  <pc:docChgLst>
    <pc:chgData name="Nguyễn Đức Ngọc Lam" userId="S::102210064@sv1.dut.udn.vn::ee5cb3ff-3362-4a3a-8086-81c020ba6df2" providerId="AD" clId="Web-{7C5C39A4-F759-4545-80AA-6C26B6410289}"/>
    <pc:docChg chg="sldOrd">
      <pc:chgData name="Nguyễn Đức Ngọc Lam" userId="S::102210064@sv1.dut.udn.vn::ee5cb3ff-3362-4a3a-8086-81c020ba6df2" providerId="AD" clId="Web-{7C5C39A4-F759-4545-80AA-6C26B6410289}" dt="2023-12-27T13:34:50.602" v="0"/>
      <pc:docMkLst>
        <pc:docMk/>
      </pc:docMkLst>
      <pc:sldChg chg="ord">
        <pc:chgData name="Nguyễn Đức Ngọc Lam" userId="S::102210064@sv1.dut.udn.vn::ee5cb3ff-3362-4a3a-8086-81c020ba6df2" providerId="AD" clId="Web-{7C5C39A4-F759-4545-80AA-6C26B6410289}" dt="2023-12-27T13:34:50.602" v="0"/>
        <pc:sldMkLst>
          <pc:docMk/>
          <pc:sldMk cId="3419179535" sldId="312"/>
        </pc:sldMkLst>
      </pc:sldChg>
    </pc:docChg>
  </pc:docChgLst>
  <pc:docChgLst>
    <pc:chgData name="Võ Đình Phúc" userId="d38952f1-dbc5-4553-92b7-b8ef60b701d0" providerId="ADAL" clId="{AC5A3DAE-D575-44DE-85D0-EF2BFE1A2325}"/>
    <pc:docChg chg="custSel modSld">
      <pc:chgData name="Võ Đình Phúc" userId="d38952f1-dbc5-4553-92b7-b8ef60b701d0" providerId="ADAL" clId="{AC5A3DAE-D575-44DE-85D0-EF2BFE1A2325}" dt="2024-01-04T14:34:13.454" v="1" actId="478"/>
      <pc:docMkLst>
        <pc:docMk/>
      </pc:docMkLst>
      <pc:sldChg chg="addSp delSp mod">
        <pc:chgData name="Võ Đình Phúc" userId="d38952f1-dbc5-4553-92b7-b8ef60b701d0" providerId="ADAL" clId="{AC5A3DAE-D575-44DE-85D0-EF2BFE1A2325}" dt="2024-01-04T14:34:13.454" v="1" actId="478"/>
        <pc:sldMkLst>
          <pc:docMk/>
          <pc:sldMk cId="0" sldId="256"/>
        </pc:sldMkLst>
        <pc:spChg chg="add del">
          <ac:chgData name="Võ Đình Phúc" userId="d38952f1-dbc5-4553-92b7-b8ef60b701d0" providerId="ADAL" clId="{AC5A3DAE-D575-44DE-85D0-EF2BFE1A2325}" dt="2024-01-04T14:34:13.454" v="1" actId="478"/>
          <ac:spMkLst>
            <pc:docMk/>
            <pc:sldMk cId="0" sldId="256"/>
            <ac:spMk id="3" creationId="{C1DB77CB-D287-74F0-2C20-6B3E5EF799E8}"/>
          </ac:spMkLst>
        </pc:spChg>
      </pc:sldChg>
    </pc:docChg>
  </pc:docChgLst>
  <pc:docChgLst>
    <pc:chgData name="Phạm Trung Hiếu" userId="S::102210034@sv1.dut.udn.vn::b66d5dc9-bce1-4755-85ed-5e581be3b85e" providerId="AD" clId="Web-{E6DC207F-DAE3-4A37-8905-CC0A8DC3240B}"/>
    <pc:docChg chg="modSld">
      <pc:chgData name="Phạm Trung Hiếu" userId="S::102210034@sv1.dut.udn.vn::b66d5dc9-bce1-4755-85ed-5e581be3b85e" providerId="AD" clId="Web-{E6DC207F-DAE3-4A37-8905-CC0A8DC3240B}" dt="2023-11-15T17:06:17.286" v="1" actId="20577"/>
      <pc:docMkLst>
        <pc:docMk/>
      </pc:docMkLst>
      <pc:sldChg chg="modSp">
        <pc:chgData name="Phạm Trung Hiếu" userId="S::102210034@sv1.dut.udn.vn::b66d5dc9-bce1-4755-85ed-5e581be3b85e" providerId="AD" clId="Web-{E6DC207F-DAE3-4A37-8905-CC0A8DC3240B}" dt="2023-11-15T17:06:17.286" v="1" actId="20577"/>
        <pc:sldMkLst>
          <pc:docMk/>
          <pc:sldMk cId="0" sldId="257"/>
        </pc:sldMkLst>
        <pc:spChg chg="mod">
          <ac:chgData name="Phạm Trung Hiếu" userId="S::102210034@sv1.dut.udn.vn::b66d5dc9-bce1-4755-85ed-5e581be3b85e" providerId="AD" clId="Web-{E6DC207F-DAE3-4A37-8905-CC0A8DC3240B}" dt="2023-11-15T17:06:17.286" v="1" actId="20577"/>
          <ac:spMkLst>
            <pc:docMk/>
            <pc:sldMk cId="0" sldId="257"/>
            <ac:spMk id="237" creationId="{00000000-0000-0000-0000-000000000000}"/>
          </ac:spMkLst>
        </pc:spChg>
      </pc:sldChg>
    </pc:docChg>
  </pc:docChgLst>
  <pc:docChgLst>
    <pc:chgData name="Dương Phước Long" userId="S::102190024@sv1.dut.udn.vn::dd185410-5751-48be-847a-3b0575a34102" providerId="AD" clId="Web-{EA5F2FC3-6963-466C-9D03-E0EF2EA0BF48}"/>
    <pc:docChg chg="modSld">
      <pc:chgData name="Dương Phước Long" userId="S::102190024@sv1.dut.udn.vn::dd185410-5751-48be-847a-3b0575a34102" providerId="AD" clId="Web-{EA5F2FC3-6963-466C-9D03-E0EF2EA0BF48}" dt="2023-11-16T06:36:45.384" v="0" actId="1076"/>
      <pc:docMkLst>
        <pc:docMk/>
      </pc:docMkLst>
      <pc:sldChg chg="modSp">
        <pc:chgData name="Dương Phước Long" userId="S::102190024@sv1.dut.udn.vn::dd185410-5751-48be-847a-3b0575a34102" providerId="AD" clId="Web-{EA5F2FC3-6963-466C-9D03-E0EF2EA0BF48}" dt="2023-11-16T06:36:45.384" v="0" actId="1076"/>
        <pc:sldMkLst>
          <pc:docMk/>
          <pc:sldMk cId="3065535002" sldId="306"/>
        </pc:sldMkLst>
        <pc:picChg chg="mod">
          <ac:chgData name="Dương Phước Long" userId="S::102190024@sv1.dut.udn.vn::dd185410-5751-48be-847a-3b0575a34102" providerId="AD" clId="Web-{EA5F2FC3-6963-466C-9D03-E0EF2EA0BF48}" dt="2023-11-16T06:36:45.384" v="0" actId="1076"/>
          <ac:picMkLst>
            <pc:docMk/>
            <pc:sldMk cId="3065535002" sldId="306"/>
            <ac:picMk id="4" creationId="{102B0CD4-E0A8-719A-DC86-DEAE67F42496}"/>
          </ac:picMkLst>
        </pc:picChg>
      </pc:sldChg>
    </pc:docChg>
  </pc:docChgLst>
  <pc:docChgLst>
    <pc:chgData name="Lê Phan Phú Việt" userId="S::102210087@sv1.dut.udn.vn::52df1cc3-a454-44aa-852a-84c0adbb1082" providerId="AD" clId="Web-{247339F9-A4D6-45D3-AFE9-F0C9C207532D}"/>
    <pc:docChg chg="modSld">
      <pc:chgData name="Lê Phan Phú Việt" userId="S::102210087@sv1.dut.udn.vn::52df1cc3-a454-44aa-852a-84c0adbb1082" providerId="AD" clId="Web-{247339F9-A4D6-45D3-AFE9-F0C9C207532D}" dt="2023-12-26T03:32:22.704" v="3" actId="1076"/>
      <pc:docMkLst>
        <pc:docMk/>
      </pc:docMkLst>
      <pc:sldChg chg="modSp">
        <pc:chgData name="Lê Phan Phú Việt" userId="S::102210087@sv1.dut.udn.vn::52df1cc3-a454-44aa-852a-84c0adbb1082" providerId="AD" clId="Web-{247339F9-A4D6-45D3-AFE9-F0C9C207532D}" dt="2023-12-26T03:28:30.899" v="1" actId="1076"/>
        <pc:sldMkLst>
          <pc:docMk/>
          <pc:sldMk cId="1315211076" sldId="302"/>
        </pc:sldMkLst>
        <pc:picChg chg="mod">
          <ac:chgData name="Lê Phan Phú Việt" userId="S::102210087@sv1.dut.udn.vn::52df1cc3-a454-44aa-852a-84c0adbb1082" providerId="AD" clId="Web-{247339F9-A4D6-45D3-AFE9-F0C9C207532D}" dt="2023-12-26T03:28:30.899" v="1" actId="1076"/>
          <ac:picMkLst>
            <pc:docMk/>
            <pc:sldMk cId="1315211076" sldId="302"/>
            <ac:picMk id="2" creationId="{B84EECC0-638F-9DE3-F21C-93DE07F85837}"/>
          </ac:picMkLst>
        </pc:picChg>
      </pc:sldChg>
      <pc:sldChg chg="modSp">
        <pc:chgData name="Lê Phan Phú Việt" userId="S::102210087@sv1.dut.udn.vn::52df1cc3-a454-44aa-852a-84c0adbb1082" providerId="AD" clId="Web-{247339F9-A4D6-45D3-AFE9-F0C9C207532D}" dt="2023-12-26T03:32:22.704" v="3" actId="1076"/>
        <pc:sldMkLst>
          <pc:docMk/>
          <pc:sldMk cId="1062918931" sldId="307"/>
        </pc:sldMkLst>
        <pc:picChg chg="mod">
          <ac:chgData name="Lê Phan Phú Việt" userId="S::102210087@sv1.dut.udn.vn::52df1cc3-a454-44aa-852a-84c0adbb1082" providerId="AD" clId="Web-{247339F9-A4D6-45D3-AFE9-F0C9C207532D}" dt="2023-12-26T03:32:22.704" v="3" actId="1076"/>
          <ac:picMkLst>
            <pc:docMk/>
            <pc:sldMk cId="1062918931" sldId="307"/>
            <ac:picMk id="3" creationId="{37C304F5-43B1-5FF1-35B9-31C4ED0F0C94}"/>
          </ac:picMkLst>
        </pc:picChg>
      </pc:sldChg>
    </pc:docChg>
  </pc:docChgLst>
  <pc:docChgLst>
    <pc:chgData name="Nguyễn Văn Bách" userId="S::102210339@sv1.dut.udn.vn::de7dcb9c-0690-4049-af85-23754fed5dde" providerId="AD" clId="Web-{B10CF084-0699-43CB-AF83-EC0B32DE3C5B}"/>
    <pc:docChg chg="modSld">
      <pc:chgData name="Nguyễn Văn Bách" userId="S::102210339@sv1.dut.udn.vn::de7dcb9c-0690-4049-af85-23754fed5dde" providerId="AD" clId="Web-{B10CF084-0699-43CB-AF83-EC0B32DE3C5B}" dt="2023-11-16T06:41:27.656" v="0" actId="1076"/>
      <pc:docMkLst>
        <pc:docMk/>
      </pc:docMkLst>
      <pc:sldChg chg="modSp">
        <pc:chgData name="Nguyễn Văn Bách" userId="S::102210339@sv1.dut.udn.vn::de7dcb9c-0690-4049-af85-23754fed5dde" providerId="AD" clId="Web-{B10CF084-0699-43CB-AF83-EC0B32DE3C5B}" dt="2023-11-16T06:41:27.656" v="0" actId="1076"/>
        <pc:sldMkLst>
          <pc:docMk/>
          <pc:sldMk cId="3065535002" sldId="306"/>
        </pc:sldMkLst>
        <pc:picChg chg="mod">
          <ac:chgData name="Nguyễn Văn Bách" userId="S::102210339@sv1.dut.udn.vn::de7dcb9c-0690-4049-af85-23754fed5dde" providerId="AD" clId="Web-{B10CF084-0699-43CB-AF83-EC0B32DE3C5B}" dt="2023-11-16T06:41:27.656" v="0" actId="1076"/>
          <ac:picMkLst>
            <pc:docMk/>
            <pc:sldMk cId="3065535002" sldId="306"/>
            <ac:picMk id="4" creationId="{102B0CD4-E0A8-719A-DC86-DEAE67F42496}"/>
          </ac:picMkLst>
        </pc:picChg>
      </pc:sldChg>
    </pc:docChg>
  </pc:docChgLst>
  <pc:docChgLst>
    <pc:chgData name="Phạm Trung Hiếu" userId="b66d5dc9-bce1-4755-85ed-5e581be3b85e" providerId="ADAL" clId="{1A4A25EF-B3AA-A24A-AC72-832C4CEBDE28}"/>
    <pc:docChg chg="undo custSel delSld modSld">
      <pc:chgData name="Phạm Trung Hiếu" userId="b66d5dc9-bce1-4755-85ed-5e581be3b85e" providerId="ADAL" clId="{1A4A25EF-B3AA-A24A-AC72-832C4CEBDE28}" dt="2023-11-16T05:46:17.451" v="51" actId="2696"/>
      <pc:docMkLst>
        <pc:docMk/>
      </pc:docMkLst>
      <pc:sldChg chg="modSp mod">
        <pc:chgData name="Phạm Trung Hiếu" userId="b66d5dc9-bce1-4755-85ed-5e581be3b85e" providerId="ADAL" clId="{1A4A25EF-B3AA-A24A-AC72-832C4CEBDE28}" dt="2023-11-16T01:59:19.849" v="4" actId="20577"/>
        <pc:sldMkLst>
          <pc:docMk/>
          <pc:sldMk cId="0" sldId="256"/>
        </pc:sldMkLst>
        <pc:spChg chg="mod">
          <ac:chgData name="Phạm Trung Hiếu" userId="b66d5dc9-bce1-4755-85ed-5e581be3b85e" providerId="ADAL" clId="{1A4A25EF-B3AA-A24A-AC72-832C4CEBDE28}" dt="2023-11-16T01:59:19.849" v="4" actId="20577"/>
          <ac:spMkLst>
            <pc:docMk/>
            <pc:sldMk cId="0" sldId="256"/>
            <ac:spMk id="230" creationId="{00000000-0000-0000-0000-000000000000}"/>
          </ac:spMkLst>
        </pc:spChg>
      </pc:sldChg>
      <pc:sldChg chg="modSp mod">
        <pc:chgData name="Phạm Trung Hiếu" userId="b66d5dc9-bce1-4755-85ed-5e581be3b85e" providerId="ADAL" clId="{1A4A25EF-B3AA-A24A-AC72-832C4CEBDE28}" dt="2023-11-16T02:00:07.264" v="24" actId="1076"/>
        <pc:sldMkLst>
          <pc:docMk/>
          <pc:sldMk cId="0" sldId="257"/>
        </pc:sldMkLst>
        <pc:spChg chg="mod">
          <ac:chgData name="Phạm Trung Hiếu" userId="b66d5dc9-bce1-4755-85ed-5e581be3b85e" providerId="ADAL" clId="{1A4A25EF-B3AA-A24A-AC72-832C4CEBDE28}" dt="2023-11-16T02:00:07.264" v="24" actId="1076"/>
          <ac:spMkLst>
            <pc:docMk/>
            <pc:sldMk cId="0" sldId="257"/>
            <ac:spMk id="7" creationId="{01D7F643-78F1-203B-7CC9-F4CFD870CDE4}"/>
          </ac:spMkLst>
        </pc:spChg>
      </pc:sldChg>
      <pc:sldChg chg="modSp mod">
        <pc:chgData name="Phạm Trung Hiếu" userId="b66d5dc9-bce1-4755-85ed-5e581be3b85e" providerId="ADAL" clId="{1A4A25EF-B3AA-A24A-AC72-832C4CEBDE28}" dt="2023-11-16T01:59:40.532" v="21" actId="20577"/>
        <pc:sldMkLst>
          <pc:docMk/>
          <pc:sldMk cId="0" sldId="258"/>
        </pc:sldMkLst>
        <pc:spChg chg="mod">
          <ac:chgData name="Phạm Trung Hiếu" userId="b66d5dc9-bce1-4755-85ed-5e581be3b85e" providerId="ADAL" clId="{1A4A25EF-B3AA-A24A-AC72-832C4CEBDE28}" dt="2023-11-16T01:59:31.626" v="5" actId="20577"/>
          <ac:spMkLst>
            <pc:docMk/>
            <pc:sldMk cId="0" sldId="258"/>
            <ac:spMk id="247" creationId="{00000000-0000-0000-0000-000000000000}"/>
          </ac:spMkLst>
        </pc:spChg>
        <pc:spChg chg="mod">
          <ac:chgData name="Phạm Trung Hiếu" userId="b66d5dc9-bce1-4755-85ed-5e581be3b85e" providerId="ADAL" clId="{1A4A25EF-B3AA-A24A-AC72-832C4CEBDE28}" dt="2023-11-16T01:59:40.532" v="21" actId="20577"/>
          <ac:spMkLst>
            <pc:docMk/>
            <pc:sldMk cId="0" sldId="258"/>
            <ac:spMk id="251" creationId="{00000000-0000-0000-0000-000000000000}"/>
          </ac:spMkLst>
        </pc:spChg>
      </pc:sldChg>
      <pc:sldChg chg="modSp mod">
        <pc:chgData name="Phạm Trung Hiếu" userId="b66d5dc9-bce1-4755-85ed-5e581be3b85e" providerId="ADAL" clId="{1A4A25EF-B3AA-A24A-AC72-832C4CEBDE28}" dt="2023-11-16T02:01:17.061" v="47" actId="20577"/>
        <pc:sldMkLst>
          <pc:docMk/>
          <pc:sldMk cId="1871439909" sldId="300"/>
        </pc:sldMkLst>
        <pc:spChg chg="mod">
          <ac:chgData name="Phạm Trung Hiếu" userId="b66d5dc9-bce1-4755-85ed-5e581be3b85e" providerId="ADAL" clId="{1A4A25EF-B3AA-A24A-AC72-832C4CEBDE28}" dt="2023-11-16T02:01:17.061" v="47" actId="20577"/>
          <ac:spMkLst>
            <pc:docMk/>
            <pc:sldMk cId="1871439909" sldId="300"/>
            <ac:spMk id="2" creationId="{F0361CB5-6A00-8812-F547-F5E70C2BF704}"/>
          </ac:spMkLst>
        </pc:spChg>
      </pc:sldChg>
      <pc:sldChg chg="modSp mod">
        <pc:chgData name="Phạm Trung Hiếu" userId="b66d5dc9-bce1-4755-85ed-5e581be3b85e" providerId="ADAL" clId="{1A4A25EF-B3AA-A24A-AC72-832C4CEBDE28}" dt="2023-11-16T02:01:40.049" v="50" actId="1076"/>
        <pc:sldMkLst>
          <pc:docMk/>
          <pc:sldMk cId="941578557" sldId="301"/>
        </pc:sldMkLst>
        <pc:spChg chg="mod">
          <ac:chgData name="Phạm Trung Hiếu" userId="b66d5dc9-bce1-4755-85ed-5e581be3b85e" providerId="ADAL" clId="{1A4A25EF-B3AA-A24A-AC72-832C4CEBDE28}" dt="2023-11-16T02:01:40.049" v="50" actId="1076"/>
          <ac:spMkLst>
            <pc:docMk/>
            <pc:sldMk cId="941578557" sldId="301"/>
            <ac:spMk id="11" creationId="{349BA176-AF0D-2EE4-BB63-860F867FCF8F}"/>
          </ac:spMkLst>
        </pc:spChg>
      </pc:sldChg>
      <pc:sldChg chg="modSp mod">
        <pc:chgData name="Phạm Trung Hiếu" userId="b66d5dc9-bce1-4755-85ed-5e581be3b85e" providerId="ADAL" clId="{1A4A25EF-B3AA-A24A-AC72-832C4CEBDE28}" dt="2023-11-16T02:00:42.263" v="40" actId="1076"/>
        <pc:sldMkLst>
          <pc:docMk/>
          <pc:sldMk cId="2234688890" sldId="303"/>
        </pc:sldMkLst>
        <pc:spChg chg="mod">
          <ac:chgData name="Phạm Trung Hiếu" userId="b66d5dc9-bce1-4755-85ed-5e581be3b85e" providerId="ADAL" clId="{1A4A25EF-B3AA-A24A-AC72-832C4CEBDE28}" dt="2023-11-16T02:00:29.732" v="38" actId="1076"/>
          <ac:spMkLst>
            <pc:docMk/>
            <pc:sldMk cId="2234688890" sldId="303"/>
            <ac:spMk id="2" creationId="{15F4D977-DC2C-ECF9-3009-999D7A4476A6}"/>
          </ac:spMkLst>
        </pc:spChg>
        <pc:spChg chg="mod">
          <ac:chgData name="Phạm Trung Hiếu" userId="b66d5dc9-bce1-4755-85ed-5e581be3b85e" providerId="ADAL" clId="{1A4A25EF-B3AA-A24A-AC72-832C4CEBDE28}" dt="2023-11-16T02:00:22.253" v="32" actId="1076"/>
          <ac:spMkLst>
            <pc:docMk/>
            <pc:sldMk cId="2234688890" sldId="303"/>
            <ac:spMk id="236" creationId="{00000000-0000-0000-0000-000000000000}"/>
          </ac:spMkLst>
        </pc:spChg>
        <pc:picChg chg="mod">
          <ac:chgData name="Phạm Trung Hiếu" userId="b66d5dc9-bce1-4755-85ed-5e581be3b85e" providerId="ADAL" clId="{1A4A25EF-B3AA-A24A-AC72-832C4CEBDE28}" dt="2023-11-16T02:00:42.263" v="40" actId="1076"/>
          <ac:picMkLst>
            <pc:docMk/>
            <pc:sldMk cId="2234688890" sldId="303"/>
            <ac:picMk id="3074" creationId="{FC6C198E-8C11-2D8D-2158-9DBB44C42993}"/>
          </ac:picMkLst>
        </pc:picChg>
      </pc:sldChg>
      <pc:sldChg chg="del">
        <pc:chgData name="Phạm Trung Hiếu" userId="b66d5dc9-bce1-4755-85ed-5e581be3b85e" providerId="ADAL" clId="{1A4A25EF-B3AA-A24A-AC72-832C4CEBDE28}" dt="2023-11-16T01:58:52.288" v="1" actId="2696"/>
        <pc:sldMkLst>
          <pc:docMk/>
          <pc:sldMk cId="684126969" sldId="308"/>
        </pc:sldMkLst>
      </pc:sldChg>
      <pc:sldChg chg="delSp del">
        <pc:chgData name="Phạm Trung Hiếu" userId="b66d5dc9-bce1-4755-85ed-5e581be3b85e" providerId="ADAL" clId="{1A4A25EF-B3AA-A24A-AC72-832C4CEBDE28}" dt="2023-11-16T01:58:53.091" v="2" actId="2696"/>
        <pc:sldMkLst>
          <pc:docMk/>
          <pc:sldMk cId="2878323666" sldId="309"/>
        </pc:sldMkLst>
        <pc:picChg chg="del">
          <ac:chgData name="Phạm Trung Hiếu" userId="b66d5dc9-bce1-4755-85ed-5e581be3b85e" providerId="ADAL" clId="{1A4A25EF-B3AA-A24A-AC72-832C4CEBDE28}" dt="2023-11-16T01:58:50.669" v="0" actId="478"/>
          <ac:picMkLst>
            <pc:docMk/>
            <pc:sldMk cId="2878323666" sldId="309"/>
            <ac:picMk id="6146" creationId="{D344CC3B-16F0-C215-4906-895DA5B9B78B}"/>
          </ac:picMkLst>
        </pc:picChg>
      </pc:sldChg>
      <pc:sldChg chg="modSp mod">
        <pc:chgData name="Phạm Trung Hiếu" userId="b66d5dc9-bce1-4755-85ed-5e581be3b85e" providerId="ADAL" clId="{1A4A25EF-B3AA-A24A-AC72-832C4CEBDE28}" dt="2023-11-16T02:01:24.292" v="49" actId="20577"/>
        <pc:sldMkLst>
          <pc:docMk/>
          <pc:sldMk cId="1608863122" sldId="310"/>
        </pc:sldMkLst>
        <pc:spChg chg="mod">
          <ac:chgData name="Phạm Trung Hiếu" userId="b66d5dc9-bce1-4755-85ed-5e581be3b85e" providerId="ADAL" clId="{1A4A25EF-B3AA-A24A-AC72-832C4CEBDE28}" dt="2023-11-16T02:01:24.292" v="49" actId="20577"/>
          <ac:spMkLst>
            <pc:docMk/>
            <pc:sldMk cId="1608863122" sldId="310"/>
            <ac:spMk id="2" creationId="{F0361CB5-6A00-8812-F547-F5E70C2BF704}"/>
          </ac:spMkLst>
        </pc:spChg>
      </pc:sldChg>
      <pc:sldChg chg="del">
        <pc:chgData name="Phạm Trung Hiếu" userId="b66d5dc9-bce1-4755-85ed-5e581be3b85e" providerId="ADAL" clId="{1A4A25EF-B3AA-A24A-AC72-832C4CEBDE28}" dt="2023-11-16T05:46:17.451" v="51" actId="2696"/>
        <pc:sldMkLst>
          <pc:docMk/>
          <pc:sldMk cId="2801227623" sldId="313"/>
        </pc:sldMkLst>
      </pc:sldChg>
    </pc:docChg>
  </pc:docChgLst>
  <pc:docChgLst>
    <pc:chgData name="Nguyễn Minh Nhật" userId="S::102210071@sv1.dut.udn.vn::6dbf4d46-794c-4753-a434-b6a863a76ed3" providerId="AD" clId="Web-{9DA5A12F-3632-4771-98A5-D13A7978AE7C}"/>
    <pc:docChg chg="sldOrd">
      <pc:chgData name="Nguyễn Minh Nhật" userId="S::102210071@sv1.dut.udn.vn::6dbf4d46-794c-4753-a434-b6a863a76ed3" providerId="AD" clId="Web-{9DA5A12F-3632-4771-98A5-D13A7978AE7C}" dt="2023-11-17T08:19:41.580" v="0"/>
      <pc:docMkLst>
        <pc:docMk/>
      </pc:docMkLst>
      <pc:sldChg chg="ord">
        <pc:chgData name="Nguyễn Minh Nhật" userId="S::102210071@sv1.dut.udn.vn::6dbf4d46-794c-4753-a434-b6a863a76ed3" providerId="AD" clId="Web-{9DA5A12F-3632-4771-98A5-D13A7978AE7C}" dt="2023-11-17T08:19:41.580" v="0"/>
        <pc:sldMkLst>
          <pc:docMk/>
          <pc:sldMk cId="0" sldId="258"/>
        </pc:sldMkLst>
      </pc:sldChg>
    </pc:docChg>
  </pc:docChgLst>
  <pc:docChgLst>
    <pc:chgData name="Nguyễn Thị Thu Hà" userId="S::102210032@sv1.dut.udn.vn::3ba4c7c7-4f06-4818-8ce8-185919e1f641" providerId="AD" clId="Web-{4C7341FC-320E-4AB0-8701-936E589A3C8C}"/>
    <pc:docChg chg="modSld">
      <pc:chgData name="Nguyễn Thị Thu Hà" userId="S::102210032@sv1.dut.udn.vn::3ba4c7c7-4f06-4818-8ce8-185919e1f641" providerId="AD" clId="Web-{4C7341FC-320E-4AB0-8701-936E589A3C8C}" dt="2023-11-16T06:24:56.908" v="3" actId="20577"/>
      <pc:docMkLst>
        <pc:docMk/>
      </pc:docMkLst>
      <pc:sldChg chg="modSp">
        <pc:chgData name="Nguyễn Thị Thu Hà" userId="S::102210032@sv1.dut.udn.vn::3ba4c7c7-4f06-4818-8ce8-185919e1f641" providerId="AD" clId="Web-{4C7341FC-320E-4AB0-8701-936E589A3C8C}" dt="2023-11-16T06:24:56.908" v="3" actId="20577"/>
        <pc:sldMkLst>
          <pc:docMk/>
          <pc:sldMk cId="941578557" sldId="301"/>
        </pc:sldMkLst>
        <pc:spChg chg="mod">
          <ac:chgData name="Nguyễn Thị Thu Hà" userId="S::102210032@sv1.dut.udn.vn::3ba4c7c7-4f06-4818-8ce8-185919e1f641" providerId="AD" clId="Web-{4C7341FC-320E-4AB0-8701-936E589A3C8C}" dt="2023-11-16T06:24:56.908" v="3" actId="20577"/>
          <ac:spMkLst>
            <pc:docMk/>
            <pc:sldMk cId="941578557" sldId="301"/>
            <ac:spMk id="9" creationId="{7DF90BF4-143A-F155-0F68-052C1D525F29}"/>
          </ac:spMkLst>
        </pc:spChg>
      </pc:sldChg>
    </pc:docChg>
  </pc:docChgLst>
  <pc:docChgLst>
    <pc:chgData name="Nguyễn Trung Nghĩa" userId="S::102210220@sv1.dut.udn.vn::3b41228f-8f8b-41dc-afdb-c2c4c91f0ce7" providerId="AD" clId="Web-{BCF584DE-7CB3-4360-B366-962E9E76C6EA}"/>
    <pc:docChg chg="modSld">
      <pc:chgData name="Nguyễn Trung Nghĩa" userId="S::102210220@sv1.dut.udn.vn::3b41228f-8f8b-41dc-afdb-c2c4c91f0ce7" providerId="AD" clId="Web-{BCF584DE-7CB3-4360-B366-962E9E76C6EA}" dt="2023-11-16T05:51:00.787" v="0" actId="1076"/>
      <pc:docMkLst>
        <pc:docMk/>
      </pc:docMkLst>
      <pc:sldChg chg="modSp">
        <pc:chgData name="Nguyễn Trung Nghĩa" userId="S::102210220@sv1.dut.udn.vn::3b41228f-8f8b-41dc-afdb-c2c4c91f0ce7" providerId="AD" clId="Web-{BCF584DE-7CB3-4360-B366-962E9E76C6EA}" dt="2023-11-16T05:51:00.787" v="0" actId="1076"/>
        <pc:sldMkLst>
          <pc:docMk/>
          <pc:sldMk cId="1315211076" sldId="302"/>
        </pc:sldMkLst>
        <pc:picChg chg="mod">
          <ac:chgData name="Nguyễn Trung Nghĩa" userId="S::102210220@sv1.dut.udn.vn::3b41228f-8f8b-41dc-afdb-c2c4c91f0ce7" providerId="AD" clId="Web-{BCF584DE-7CB3-4360-B366-962E9E76C6EA}" dt="2023-11-16T05:51:00.787" v="0" actId="1076"/>
          <ac:picMkLst>
            <pc:docMk/>
            <pc:sldMk cId="1315211076" sldId="302"/>
            <ac:picMk id="2" creationId="{B84EECC0-638F-9DE3-F21C-93DE07F85837}"/>
          </ac:picMkLst>
        </pc:picChg>
      </pc:sldChg>
    </pc:docChg>
  </pc:docChgLst>
  <pc:docChgLst>
    <pc:chgData name="Đặng Ngọc Nam" userId="S::102210349@sv1.dut.udn.vn::054a880e-8a68-4aac-9ebb-0b3a7938dda3" providerId="AD" clId="Web-{2A51887A-D1D0-4798-9073-D96EB26D4C4A}"/>
    <pc:docChg chg="sldOrd">
      <pc:chgData name="Đặng Ngọc Nam" userId="S::102210349@sv1.dut.udn.vn::054a880e-8a68-4aac-9ebb-0b3a7938dda3" providerId="AD" clId="Web-{2A51887A-D1D0-4798-9073-D96EB26D4C4A}" dt="2023-11-16T05:57:58.624" v="0"/>
      <pc:docMkLst>
        <pc:docMk/>
      </pc:docMkLst>
      <pc:sldChg chg="ord">
        <pc:chgData name="Đặng Ngọc Nam" userId="S::102210349@sv1.dut.udn.vn::054a880e-8a68-4aac-9ebb-0b3a7938dda3" providerId="AD" clId="Web-{2A51887A-D1D0-4798-9073-D96EB26D4C4A}" dt="2023-11-16T05:57:58.624" v="0"/>
        <pc:sldMkLst>
          <pc:docMk/>
          <pc:sldMk cId="4021902972" sldId="311"/>
        </pc:sldMkLst>
      </pc:sldChg>
    </pc:docChg>
  </pc:docChgLst>
  <pc:docChgLst>
    <pc:chgData name="Phạm Đoàn Minh Hiếu" userId="S::102210313@sv1.dut.udn.vn::61352626-f46d-4d9a-ae1a-0e7697b34e42" providerId="AD" clId="Web-{97B222D2-393A-B881-F4DD-5BC3C54AEC00}"/>
    <pc:docChg chg="modSld sldOrd">
      <pc:chgData name="Phạm Đoàn Minh Hiếu" userId="S::102210313@sv1.dut.udn.vn::61352626-f46d-4d9a-ae1a-0e7697b34e42" providerId="AD" clId="Web-{97B222D2-393A-B881-F4DD-5BC3C54AEC00}" dt="2023-11-16T06:40:20.452" v="1" actId="1076"/>
      <pc:docMkLst>
        <pc:docMk/>
      </pc:docMkLst>
      <pc:sldChg chg="modSp">
        <pc:chgData name="Phạm Đoàn Minh Hiếu" userId="S::102210313@sv1.dut.udn.vn::61352626-f46d-4d9a-ae1a-0e7697b34e42" providerId="AD" clId="Web-{97B222D2-393A-B881-F4DD-5BC3C54AEC00}" dt="2023-11-16T06:40:20.452" v="1" actId="1076"/>
        <pc:sldMkLst>
          <pc:docMk/>
          <pc:sldMk cId="3065535002" sldId="306"/>
        </pc:sldMkLst>
        <pc:picChg chg="mod">
          <ac:chgData name="Phạm Đoàn Minh Hiếu" userId="S::102210313@sv1.dut.udn.vn::61352626-f46d-4d9a-ae1a-0e7697b34e42" providerId="AD" clId="Web-{97B222D2-393A-B881-F4DD-5BC3C54AEC00}" dt="2023-11-16T06:40:20.452" v="1" actId="1076"/>
          <ac:picMkLst>
            <pc:docMk/>
            <pc:sldMk cId="3065535002" sldId="306"/>
            <ac:picMk id="4" creationId="{102B0CD4-E0A8-719A-DC86-DEAE67F42496}"/>
          </ac:picMkLst>
        </pc:picChg>
      </pc:sldChg>
      <pc:sldChg chg="ord">
        <pc:chgData name="Phạm Đoàn Minh Hiếu" userId="S::102210313@sv1.dut.udn.vn::61352626-f46d-4d9a-ae1a-0e7697b34e42" providerId="AD" clId="Web-{97B222D2-393A-B881-F4DD-5BC3C54AEC00}" dt="2023-11-16T05:57:47.561" v="0"/>
        <pc:sldMkLst>
          <pc:docMk/>
          <pc:sldMk cId="4021902972" sldId="31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vi-VN" b="1" i="0">
                <a:solidFill>
                  <a:srgbClr val="111827"/>
                </a:solidFill>
                <a:effectLst/>
                <a:latin typeface="Roboto" panose="02000000000000000000" pitchFamily="2" charset="0"/>
              </a:rPr>
              <a:t>Cách thức hoạt động của giao tiếp UART</a:t>
            </a:r>
            <a:endParaRPr lang="vi-VN" b="0" i="0">
              <a:solidFill>
                <a:srgbClr val="111827"/>
              </a:solidFill>
              <a:effectLst/>
              <a:latin typeface="Roboto" panose="02000000000000000000" pitchFamily="2" charset="0"/>
            </a:endParaRPr>
          </a:p>
          <a:p>
            <a:pPr algn="l"/>
            <a:r>
              <a:rPr lang="vi-VN" b="0" i="0">
                <a:solidFill>
                  <a:srgbClr val="111827"/>
                </a:solidFill>
                <a:effectLst/>
                <a:latin typeface="Roboto" panose="02000000000000000000" pitchFamily="2" charset="0"/>
              </a:rPr>
              <a:t>UART sẽ truyền dữ liệu nhận được từ một bus dữ liệu (Data Bus). Bus dữ liệu được sử dụng để gửi dữ liệu đến UART bởi một thiết bị khác như CPU, bộ nhớ hoặc vi điều khiển. Dữ liệu được chuyển từ bus dữ liệu đến UART truyền ở dạng song song. Sau khi UART truyền nhận dữ liệu song song từ bus dữ liệu, nó sẽ thêm một bit start, một bit chẵn lẻ và một bit stop, tạo ra gói dữ liệu. Tiếp theo, gói dữ liệu được xuất ra nối tiếp từng bit tại chân Tx. UART nhận đọc gói dữ liệu từng bit tại chân Rx của nó. UART nhận sau đó chuyển đổi dữ liệu trở lại dạng song song và loại bỏ bit start, bit chẵn lẻ và bit stop. Cuối cùng, UART nhận chuyển gói dữ liệu song song với bus dữ liệu ở đầu nhận.</a:t>
            </a:r>
          </a:p>
          <a:p>
            <a:pPr algn="l"/>
            <a:r>
              <a:rPr lang="vi-VN" b="0" i="0">
                <a:solidFill>
                  <a:srgbClr val="111827"/>
                </a:solidFill>
                <a:effectLst/>
                <a:latin typeface="Roboto" panose="02000000000000000000" pitchFamily="2" charset="0"/>
              </a:rPr>
              <a:t>UART truyền dữ liệu nối tiếp, theo một trong ba chế độ:</a:t>
            </a:r>
          </a:p>
          <a:p>
            <a:pPr algn="l">
              <a:buFont typeface="Arial" panose="020B0604020202020204" pitchFamily="34" charset="0"/>
              <a:buChar char="•"/>
            </a:pPr>
            <a:r>
              <a:rPr lang="vi-VN" b="0" i="0">
                <a:solidFill>
                  <a:srgbClr val="111827"/>
                </a:solidFill>
                <a:effectLst/>
                <a:latin typeface="Roboto" panose="02000000000000000000" pitchFamily="2" charset="0"/>
              </a:rPr>
              <a:t>Full duplex: Giao tiếp đồng thời đến và đi từ mỗi master và slave.</a:t>
            </a:r>
          </a:p>
          <a:p>
            <a:pPr algn="l">
              <a:buFont typeface="Arial" panose="020B0604020202020204" pitchFamily="34" charset="0"/>
              <a:buChar char="•"/>
            </a:pPr>
            <a:r>
              <a:rPr lang="vi-VN" b="0" i="0">
                <a:solidFill>
                  <a:srgbClr val="111827"/>
                </a:solidFill>
                <a:effectLst/>
                <a:latin typeface="Roboto" panose="02000000000000000000" pitchFamily="2" charset="0"/>
              </a:rPr>
              <a:t>Half duplex: Dữ liệu đi theo một hướng tại một thời điểm.</a:t>
            </a:r>
          </a:p>
          <a:p>
            <a:pPr algn="l">
              <a:buFont typeface="Arial" panose="020B0604020202020204" pitchFamily="34" charset="0"/>
              <a:buChar char="•"/>
            </a:pPr>
            <a:r>
              <a:rPr lang="vi-VN" b="0" i="0">
                <a:solidFill>
                  <a:srgbClr val="111827"/>
                </a:solidFill>
                <a:effectLst/>
                <a:latin typeface="Roboto" panose="02000000000000000000" pitchFamily="2" charset="0"/>
              </a:rPr>
              <a:t>Simplex: Chỉ giao tiếp một chiều.</a:t>
            </a:r>
          </a:p>
          <a:p>
            <a:pPr algn="l"/>
            <a:r>
              <a:rPr lang="vi-VN" b="0" i="0">
                <a:solidFill>
                  <a:srgbClr val="111827"/>
                </a:solidFill>
                <a:effectLst/>
                <a:latin typeface="Roboto" panose="02000000000000000000" pitchFamily="2" charset="0"/>
              </a:rPr>
              <a:t>Dữ liệu truyền qua UART được tổ chức thành các gói. Mỗi gói chứa 1 bit bắt đầu, 5 đến 9 bit dữ liệu (tùy thuộc vào UART), một bit chẵn lẻ tùy chọn và 1 hoặc 2 bit dừng.</a:t>
            </a:r>
          </a:p>
          <a:p>
            <a:pPr algn="l"/>
            <a:r>
              <a:rPr lang="vi-VN" b="0" i="0">
                <a:solidFill>
                  <a:srgbClr val="111827"/>
                </a:solidFill>
                <a:effectLst/>
                <a:latin typeface="Roboto" panose="02000000000000000000" pitchFamily="2" charset="0"/>
              </a:rPr>
              <a:t>Bit khởi đầu: Đường truyền dữ liệu trong giao tiếp UART thường được giữ ở mức điện áp cao khi nó không truyền dữ liệu. Để bắt đầu truyền dữ liệu, UART truyền sẽ kéo đường truyền từ mức cao xuống mức thấp trong một chu kỳ đồng hồ. Khi UART 2  phát hiện sự chuyển đổi điện áp cao xuống thấp, nó bắt đầu đọc các bit trong khung dữ liệu ở tần số của tốc độ truyền (Baud rate).</a:t>
            </a:r>
          </a:p>
          <a:p>
            <a:pPr algn="l"/>
            <a:r>
              <a:rPr lang="vi-VN" b="0" i="0">
                <a:solidFill>
                  <a:srgbClr val="111827"/>
                </a:solidFill>
                <a:effectLst/>
                <a:latin typeface="Roboto" panose="02000000000000000000" pitchFamily="2" charset="0"/>
              </a:rPr>
              <a:t>Khung dữ liệu: Khung dữ liệu chứa dữ liệu thực tế đang được truyền. Nó có thể dài từ 5 bit đến 8 bit nếu sử dụng bit Parity</a:t>
            </a:r>
            <a:r>
              <a:rPr lang="vi-VN" b="1" i="0">
                <a:solidFill>
                  <a:srgbClr val="111827"/>
                </a:solidFill>
                <a:effectLst/>
                <a:latin typeface="Roboto" panose="02000000000000000000" pitchFamily="2" charset="0"/>
              </a:rPr>
              <a:t> </a:t>
            </a:r>
            <a:r>
              <a:rPr lang="vi-VN" b="0" i="0">
                <a:solidFill>
                  <a:srgbClr val="111827"/>
                </a:solidFill>
                <a:effectLst/>
                <a:latin typeface="Roboto" panose="02000000000000000000" pitchFamily="2" charset="0"/>
              </a:rPr>
              <a:t>(bit chẵn lẻ). Nếu không sử dụng bit Parity, khung dữ liệu có thể dài 9 bit. Trong hầu hết các trường hợp, dữ liệu được gửi với bit LSB</a:t>
            </a:r>
            <a:r>
              <a:rPr lang="vi-VN" b="1" i="0">
                <a:solidFill>
                  <a:srgbClr val="111827"/>
                </a:solidFill>
                <a:effectLst/>
                <a:latin typeface="Roboto" panose="02000000000000000000" pitchFamily="2" charset="0"/>
              </a:rPr>
              <a:t> </a:t>
            </a:r>
            <a:r>
              <a:rPr lang="vi-VN" b="0" i="0">
                <a:solidFill>
                  <a:srgbClr val="111827"/>
                </a:solidFill>
                <a:effectLst/>
                <a:latin typeface="Roboto" panose="02000000000000000000" pitchFamily="2" charset="0"/>
              </a:rPr>
              <a:t>(bit có trọng số thấp nhất) trước tiên.</a:t>
            </a:r>
          </a:p>
          <a:p>
            <a:pPr algn="l"/>
            <a:r>
              <a:rPr lang="vi-VN" b="0" i="0">
                <a:solidFill>
                  <a:srgbClr val="111827"/>
                </a:solidFill>
                <a:effectLst/>
                <a:latin typeface="Roboto" panose="02000000000000000000" pitchFamily="2" charset="0"/>
              </a:rPr>
              <a:t>Bit chẵn lẻ: Bit chẵn lẻ là một cách để UART nhận cho biết liệu có bất kỳ dữ liệu nào đã thay đổi trong quá trình truyền hay không. Bit có thể bị thay đổi bởi bức xạ điện từ, tốc độ truyền không khớp hoặc truyền dữ liệu khoảng cách xa. Sau khi UART nhận đọc khung dữ liệu, nó sẽ đếm số bit có giá trị là 1 và kiểm tra xem tổng số là số chẵn hay lẻ. Nếu bit chẵn lẻ là 0 (tính chẵn), thì tổng các bit 1 trong khung dữ liệu phải là một số chẵn. Nếu bit chẵn lẻ là 1 (tính lẻ), các bit 1 trong khung dữ liệu sẽ tổng thành một số lẻ. Khi bit chẵn lẻ khớp với dữ liệu, UART sẽ biết rằng quá trình truyền không có lỗi. Nhưng nếu bit chẵn lẻ là 0 và tổng là số lẻ; hoặc bit chẵn lẻ là 1 và tổng số là chẵn, UART sẽ biết rằng các bit trong khung dữ liệu đã thay đổi.</a:t>
            </a:r>
          </a:p>
          <a:p>
            <a:pPr algn="l"/>
            <a:r>
              <a:rPr lang="vi-VN" b="0" i="0">
                <a:solidFill>
                  <a:srgbClr val="111827"/>
                </a:solidFill>
                <a:effectLst/>
                <a:latin typeface="Roboto" panose="02000000000000000000" pitchFamily="2" charset="0"/>
              </a:rPr>
              <a:t>Bit dừng: Để báo hiệu sự kết thúc của gói dữ liệu, UART gửi sẽ điều khiển đường truyền dữ liệu từ điện áp thấp đến điện áp cao trong ít nhất hai khoảng thời gian bit.</a:t>
            </a:r>
          </a:p>
          <a:p>
            <a:br>
              <a:rPr lang="vi-VN"/>
            </a:br>
            <a:endParaRPr/>
          </a:p>
        </p:txBody>
      </p:sp>
    </p:spTree>
    <p:extLst>
      <p:ext uri="{BB962C8B-B14F-4D97-AF65-F5344CB8AC3E}">
        <p14:creationId xmlns:p14="http://schemas.microsoft.com/office/powerpoint/2010/main" val="422146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sz="1100">
                <a:solidFill>
                  <a:schemeClr val="tx1"/>
                </a:solidFill>
                <a:latin typeface="Montserrat Light" pitchFamily="2" charset="77"/>
              </a:rPr>
              <a:t>Mạng Bluetooth (thường được gọi là piconet) sử dụng mô hình Master/Slave để điều khiển các thiết bị khi nào và ở đâu có thể gửi dữ liệu. </a:t>
            </a:r>
          </a:p>
          <a:p>
            <a:pPr marL="0" lvl="0" indent="0" algn="l" rtl="0">
              <a:spcBef>
                <a:spcPts val="0"/>
              </a:spcBef>
              <a:spcAft>
                <a:spcPts val="0"/>
              </a:spcAft>
              <a:buNone/>
            </a:pPr>
            <a:endParaRPr/>
          </a:p>
        </p:txBody>
      </p:sp>
    </p:spTree>
    <p:extLst>
      <p:ext uri="{BB962C8B-B14F-4D97-AF65-F5344CB8AC3E}">
        <p14:creationId xmlns:p14="http://schemas.microsoft.com/office/powerpoint/2010/main" val="25626504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10d7ae03d4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10d7ae03d4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2335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e91f73e27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10e91f73e27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0e91f73e2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0e91f73e2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10e413425e1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10e413425e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386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a:solidFill>
                  <a:schemeClr val="tx1"/>
                </a:solidFill>
                <a:latin typeface="Arial"/>
              </a:rPr>
              <a:t>Giao thức “Bluetooth V2.0 + EDR” (EDR là viết tắt của Tốc độ dữ liệu nâng cao) . Tần số hoạt động của nó là Băng tần ISM 2,4 GHz . HC-05 sử dụng hệ thống Bluetooth CSR Bluecore 04-chip đơn bên ngoài với công nghệ CMOS .</a:t>
            </a:r>
          </a:p>
          <a:p>
            <a:pPr>
              <a:buNone/>
            </a:pPr>
            <a:r>
              <a:rPr lang="vi-VN">
                <a:solidFill>
                  <a:schemeClr val="tx1"/>
                </a:solidFill>
                <a:latin typeface="+mn-lt"/>
              </a:rPr>
              <a:t>HC-05 có các tính năng chính sau:</a:t>
            </a:r>
            <a:endParaRPr lang="vi-VN">
              <a:solidFill>
                <a:schemeClr val="tx1"/>
              </a:solidFill>
            </a:endParaRPr>
          </a:p>
          <a:p>
            <a:pPr marL="342900" indent="-342900"/>
            <a:r>
              <a:rPr lang="vi-VN">
                <a:solidFill>
                  <a:schemeClr val="tx1"/>
                </a:solidFill>
                <a:latin typeface="+mn-lt"/>
              </a:rPr>
              <a:t>Có thể hoạt động ở hai chế độ: MASTER (chủ) hoặc SLAVE (thụ).</a:t>
            </a:r>
            <a:endParaRPr lang="vi-VN">
              <a:solidFill>
                <a:schemeClr val="tx1"/>
              </a:solidFill>
            </a:endParaRPr>
          </a:p>
          <a:p>
            <a:pPr marL="342900" indent="-342900"/>
            <a:r>
              <a:rPr lang="vi-VN">
                <a:solidFill>
                  <a:schemeClr val="tx1"/>
                </a:solidFill>
                <a:latin typeface="+mn-lt"/>
              </a:rPr>
              <a:t>Có thể kết nối với nhiều thiết bị Bluetooth khác nhau.</a:t>
            </a:r>
            <a:endParaRPr lang="vi-VN">
              <a:solidFill>
                <a:schemeClr val="tx1"/>
              </a:solidFill>
            </a:endParaRPr>
          </a:p>
          <a:p>
            <a:pPr marL="342900" indent="-342900"/>
            <a:r>
              <a:rPr lang="vi-VN">
                <a:solidFill>
                  <a:schemeClr val="tx1"/>
                </a:solidFill>
                <a:latin typeface="+mn-lt"/>
              </a:rPr>
              <a:t>Có thể truyền dữ liệu ở tốc độ lên đến 3 Mbps.</a:t>
            </a:r>
            <a:endParaRPr lang="vi-VN">
              <a:solidFill>
                <a:schemeClr val="tx1"/>
              </a:solidFill>
            </a:endParaRPr>
          </a:p>
          <a:p>
            <a:pPr marL="342900" indent="-342900"/>
            <a:r>
              <a:rPr lang="vi-VN">
                <a:solidFill>
                  <a:schemeClr val="tx1"/>
                </a:solidFill>
                <a:latin typeface="+mn-lt"/>
              </a:rPr>
              <a:t>Tiêu thụ năng lượng thấp.</a:t>
            </a:r>
            <a:endParaRPr lang="vi-VN">
              <a:solidFill>
                <a:schemeClr val="tx1"/>
              </a:solidFill>
            </a:endParaRPr>
          </a:p>
          <a:p>
            <a:pPr indent="0">
              <a:buNone/>
            </a:pPr>
            <a:r>
              <a:rPr lang="vi-VN">
                <a:solidFill>
                  <a:schemeClr val="tx1"/>
                </a:solidFill>
                <a:latin typeface="+mn-lt"/>
              </a:rPr>
              <a:t>HC-05 được sử dụng trong nhiều ứng dụng khác nhau, bao gồm:</a:t>
            </a:r>
            <a:endParaRPr lang="vi-VN">
              <a:solidFill>
                <a:schemeClr val="tx1"/>
              </a:solidFill>
            </a:endParaRPr>
          </a:p>
          <a:p>
            <a:pPr marL="342900" indent="-342900"/>
            <a:r>
              <a:rPr lang="vi-VN">
                <a:solidFill>
                  <a:schemeClr val="tx1"/>
                </a:solidFill>
                <a:latin typeface="+mn-lt"/>
              </a:rPr>
              <a:t>Điều khiển thiết bị từ xa: HC-05 có thể được sử dụng để điều khiển các thiết bị điện tử khác, chẳng hạn như đèn, quạt, máy điều hòa, v.v.</a:t>
            </a:r>
            <a:endParaRPr lang="vi-VN">
              <a:solidFill>
                <a:schemeClr val="tx1"/>
              </a:solidFill>
            </a:endParaRPr>
          </a:p>
          <a:p>
            <a:pPr marL="342900" indent="-342900"/>
            <a:r>
              <a:rPr lang="vi-VN">
                <a:solidFill>
                  <a:schemeClr val="tx1"/>
                </a:solidFill>
                <a:latin typeface="+mn-lt"/>
              </a:rPr>
              <a:t>Truyền dữ liệu: HC-05 có thể được sử dụng để truyền dữ liệu giữa các thiết bị, chẳng hạn như truyền nhạc, ảnh, video, v.v.</a:t>
            </a:r>
            <a:endParaRPr lang="vi-VN">
              <a:solidFill>
                <a:schemeClr val="tx1"/>
              </a:solidFill>
            </a:endParaRPr>
          </a:p>
          <a:p>
            <a:pPr marL="342900" indent="-342900"/>
            <a:r>
              <a:rPr lang="vi-VN">
                <a:solidFill>
                  <a:schemeClr val="tx1"/>
                </a:solidFill>
                <a:latin typeface="Arial"/>
              </a:rPr>
              <a:t>IoT: HC-05 có thể được sử dụng để xây dựng các ứng dụng IoT, chẳng hạn như hệ thống giám sát, hệ thống an ninh, v.v.</a:t>
            </a:r>
          </a:p>
          <a:p>
            <a:pPr indent="0">
              <a:buNone/>
            </a:pPr>
            <a:r>
              <a:rPr lang="vi-VN">
                <a:solidFill>
                  <a:schemeClr val="tx1"/>
                </a:solidFill>
                <a:latin typeface="+mn-lt"/>
              </a:rPr>
              <a:t>HC-05 là một module Bluetooth giá cả phải chăng và dễ sử dụng, phù hợp cho nhiều ứng dụng khác nhau.</a:t>
            </a:r>
            <a:endParaRPr lang="vi-VN">
              <a:solidFill>
                <a:schemeClr val="tx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a:solidFill>
                  <a:schemeClr val="tx1"/>
                </a:solidFill>
                <a:latin typeface="Arial"/>
              </a:rPr>
              <a:t>Giao thức “Bluetooth V2.0 + EDR” (EDR là viết tắt của Tốc độ dữ liệu nâng cao) . Tần số hoạt động của nó là Băng tần ISM 2,4 GHz . HC-05 sử dụng hệ thống Bluetooth CSR Bluecore 04-chip đơn bên ngoài với công nghệ CMOS .</a:t>
            </a:r>
          </a:p>
        </p:txBody>
      </p:sp>
    </p:spTree>
    <p:extLst>
      <p:ext uri="{BB962C8B-B14F-4D97-AF65-F5344CB8AC3E}">
        <p14:creationId xmlns:p14="http://schemas.microsoft.com/office/powerpoint/2010/main" val="2306266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vi-VN">
                <a:solidFill>
                  <a:schemeClr val="tx1"/>
                </a:solidFill>
                <a:latin typeface="Arial"/>
              </a:rPr>
              <a:t>Giao thức “Bluetooth V2.0 + EDR” (EDR là viết tắt của Tốc độ dữ liệu nâng cao) . Tần số hoạt động của nó là Băng tần ISM 2,4 GHz . HC-05 sử dụng hệ thống Bluetooth CSR Bluecore 04-chip đơn bên ngoài với công nghệ CMOS .</a:t>
            </a:r>
          </a:p>
          <a:p>
            <a:pPr>
              <a:buNone/>
            </a:pPr>
            <a:endParaRPr lang="vi-VN">
              <a:solidFill>
                <a:schemeClr val="tx1"/>
              </a:solidFill>
              <a:latin typeface="Arial"/>
            </a:endParaRPr>
          </a:p>
          <a:p>
            <a:pPr indent="0">
              <a:buNone/>
            </a:pPr>
            <a:r>
              <a:rPr lang="vi-VN">
                <a:solidFill>
                  <a:schemeClr val="tx1"/>
                </a:solidFill>
                <a:latin typeface="+mn-lt"/>
              </a:rPr>
              <a:t>HC-05 được sử dụng trong nhiều ứng dụng khác nhau, bao gồm:</a:t>
            </a:r>
            <a:endParaRPr lang="vi-VN">
              <a:solidFill>
                <a:schemeClr val="tx1"/>
              </a:solidFill>
            </a:endParaRPr>
          </a:p>
          <a:p>
            <a:pPr marL="342900" indent="-342900"/>
            <a:r>
              <a:rPr lang="vi-VN">
                <a:solidFill>
                  <a:schemeClr val="tx1"/>
                </a:solidFill>
                <a:latin typeface="+mn-lt"/>
              </a:rPr>
              <a:t>Điều khiển thiết bị từ xa: HC-05 có thể được sử dụng để điều khiển các thiết bị điện tử khác, chẳng hạn như đèn, quạt, máy điều hòa, v.v.</a:t>
            </a:r>
            <a:endParaRPr lang="vi-VN">
              <a:solidFill>
                <a:schemeClr val="tx1"/>
              </a:solidFill>
            </a:endParaRPr>
          </a:p>
          <a:p>
            <a:pPr marL="342900" indent="-342900"/>
            <a:r>
              <a:rPr lang="vi-VN">
                <a:solidFill>
                  <a:schemeClr val="tx1"/>
                </a:solidFill>
                <a:latin typeface="+mn-lt"/>
              </a:rPr>
              <a:t>Truyền dữ liệu: HC-05 có thể được sử dụng để truyền dữ liệu giữa các thiết bị, chẳng hạn như truyền nhạc, ảnh, video, v.v.</a:t>
            </a:r>
            <a:endParaRPr lang="vi-VN">
              <a:solidFill>
                <a:schemeClr val="tx1"/>
              </a:solidFill>
            </a:endParaRPr>
          </a:p>
          <a:p>
            <a:pPr marL="342900" indent="-342900"/>
            <a:r>
              <a:rPr lang="vi-VN">
                <a:solidFill>
                  <a:schemeClr val="tx1"/>
                </a:solidFill>
                <a:latin typeface="Arial"/>
              </a:rPr>
              <a:t>IoT: HC-05 có thể được sử dụng để xây dựng các ứng dụng IoT, chẳng hạn như hệ thống giám sát, hệ thống an ninh, v.v.</a:t>
            </a:r>
          </a:p>
          <a:p>
            <a:pPr indent="0">
              <a:buNone/>
            </a:pPr>
            <a:r>
              <a:rPr lang="vi-VN">
                <a:solidFill>
                  <a:schemeClr val="tx1"/>
                </a:solidFill>
                <a:latin typeface="+mn-lt"/>
              </a:rPr>
              <a:t>HC-05 là một module Bluetooth giá cả phải chăng và dễ sử dụng, phù hợp cho nhiều ứng dụng khác nhau.</a:t>
            </a:r>
            <a:endParaRPr lang="vi-VN">
              <a:solidFill>
                <a:schemeClr val="tx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56445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0218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0e91f73e2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0e91f73e2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47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5"/>
            </a:gs>
            <a:gs pos="48000">
              <a:schemeClr val="accent4"/>
            </a:gs>
            <a:gs pos="100000">
              <a:schemeClr val="accent2"/>
            </a:gs>
          </a:gsLst>
          <a:lin ang="2698631"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967650"/>
            <a:ext cx="3972000" cy="3027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Clr>
                <a:schemeClr val="dk1"/>
              </a:buClr>
              <a:buSzPts val="4900"/>
              <a:buNone/>
              <a:defRPr sz="5000">
                <a:solidFill>
                  <a:schemeClr val="dk1"/>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995250"/>
            <a:ext cx="4359000" cy="4095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1400"/>
              <a:buFont typeface="DM Sans"/>
              <a:buNone/>
              <a:defRPr>
                <a:solidFill>
                  <a:schemeClr val="lt1"/>
                </a:solidFill>
                <a:latin typeface="DM Sans"/>
                <a:ea typeface="DM Sans"/>
                <a:cs typeface="DM Sans"/>
                <a:sym typeface="DM Sans"/>
              </a:defRPr>
            </a:lvl9pPr>
          </a:lstStyle>
          <a:p>
            <a:endParaRPr/>
          </a:p>
        </p:txBody>
      </p:sp>
      <p:grpSp>
        <p:nvGrpSpPr>
          <p:cNvPr id="11" name="Google Shape;11;p2"/>
          <p:cNvGrpSpPr/>
          <p:nvPr/>
        </p:nvGrpSpPr>
        <p:grpSpPr>
          <a:xfrm rot="5400000">
            <a:off x="7002555" y="-662466"/>
            <a:ext cx="1673084" cy="3614193"/>
            <a:chOff x="7350442" y="2608992"/>
            <a:chExt cx="777239" cy="1673160"/>
          </a:xfrm>
        </p:grpSpPr>
        <p:sp>
          <p:nvSpPr>
            <p:cNvPr id="12" name="Google Shape;12;p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0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2"/>
        <p:cNvGrpSpPr/>
        <p:nvPr/>
      </p:nvGrpSpPr>
      <p:grpSpPr>
        <a:xfrm>
          <a:off x="0" y="0"/>
          <a:ext cx="0" cy="0"/>
          <a:chOff x="0" y="0"/>
          <a:chExt cx="0" cy="0"/>
        </a:xfrm>
      </p:grpSpPr>
      <p:sp>
        <p:nvSpPr>
          <p:cNvPr id="103" name="Google Shape;103;p13"/>
          <p:cNvSpPr txBox="1">
            <a:spLocks noGrp="1"/>
          </p:cNvSpPr>
          <p:nvPr>
            <p:ph type="title"/>
          </p:nvPr>
        </p:nvSpPr>
        <p:spPr>
          <a:xfrm>
            <a:off x="1849288" y="1728870"/>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4" name="Google Shape;104;p13"/>
          <p:cNvSpPr txBox="1">
            <a:spLocks noGrp="1"/>
          </p:cNvSpPr>
          <p:nvPr>
            <p:ph type="title" idx="2" hasCustomPrompt="1"/>
          </p:nvPr>
        </p:nvSpPr>
        <p:spPr>
          <a:xfrm>
            <a:off x="695771"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a:spLocks noGrp="1"/>
          </p:cNvSpPr>
          <p:nvPr>
            <p:ph type="subTitle" idx="1"/>
          </p:nvPr>
        </p:nvSpPr>
        <p:spPr>
          <a:xfrm>
            <a:off x="1849288" y="2105212"/>
            <a:ext cx="2336400" cy="484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6" name="Google Shape;106;p13"/>
          <p:cNvSpPr txBox="1">
            <a:spLocks noGrp="1"/>
          </p:cNvSpPr>
          <p:nvPr>
            <p:ph type="title" idx="3"/>
          </p:nvPr>
        </p:nvSpPr>
        <p:spPr>
          <a:xfrm>
            <a:off x="6111838" y="1730349"/>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07" name="Google Shape;107;p13"/>
          <p:cNvSpPr txBox="1">
            <a:spLocks noGrp="1"/>
          </p:cNvSpPr>
          <p:nvPr>
            <p:ph type="title" idx="4" hasCustomPrompt="1"/>
          </p:nvPr>
        </p:nvSpPr>
        <p:spPr>
          <a:xfrm>
            <a:off x="4961874" y="1749900"/>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a:spLocks noGrp="1"/>
          </p:cNvSpPr>
          <p:nvPr>
            <p:ph type="subTitle" idx="5"/>
          </p:nvPr>
        </p:nvSpPr>
        <p:spPr>
          <a:xfrm>
            <a:off x="6111838" y="2110350"/>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09" name="Google Shape;109;p13"/>
          <p:cNvSpPr txBox="1">
            <a:spLocks noGrp="1"/>
          </p:cNvSpPr>
          <p:nvPr>
            <p:ph type="title" idx="6"/>
          </p:nvPr>
        </p:nvSpPr>
        <p:spPr>
          <a:xfrm>
            <a:off x="1853038" y="3419068"/>
            <a:ext cx="23364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0" name="Google Shape;110;p13"/>
          <p:cNvSpPr txBox="1">
            <a:spLocks noGrp="1"/>
          </p:cNvSpPr>
          <p:nvPr>
            <p:ph type="title" idx="7" hasCustomPrompt="1"/>
          </p:nvPr>
        </p:nvSpPr>
        <p:spPr>
          <a:xfrm>
            <a:off x="695771" y="3448775"/>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subTitle" idx="8"/>
          </p:nvPr>
        </p:nvSpPr>
        <p:spPr>
          <a:xfrm>
            <a:off x="1853038" y="3800225"/>
            <a:ext cx="2336400" cy="4800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2" name="Google Shape;112;p13"/>
          <p:cNvSpPr txBox="1">
            <a:spLocks noGrp="1"/>
          </p:cNvSpPr>
          <p:nvPr>
            <p:ph type="title" idx="9"/>
          </p:nvPr>
        </p:nvSpPr>
        <p:spPr>
          <a:xfrm>
            <a:off x="6111838" y="3421989"/>
            <a:ext cx="2336400" cy="3612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13" name="Google Shape;113;p13"/>
          <p:cNvSpPr txBox="1">
            <a:spLocks noGrp="1"/>
          </p:cNvSpPr>
          <p:nvPr>
            <p:ph type="title" idx="13" hasCustomPrompt="1"/>
          </p:nvPr>
        </p:nvSpPr>
        <p:spPr>
          <a:xfrm>
            <a:off x="4961874" y="3453772"/>
            <a:ext cx="867300" cy="804600"/>
          </a:xfrm>
          <a:prstGeom prst="rect">
            <a:avLst/>
          </a:prstGeom>
        </p:spPr>
        <p:txBody>
          <a:bodyPr spcFirstLastPara="1" wrap="square" lIns="0" tIns="0" rIns="0" bIns="0" anchor="ctr" anchorCtr="0">
            <a:noAutofit/>
          </a:bodyPr>
          <a:lstStyle>
            <a:lvl1pPr lvl="0" rtl="0">
              <a:spcBef>
                <a:spcPts val="0"/>
              </a:spcBef>
              <a:spcAft>
                <a:spcPts val="0"/>
              </a:spcAft>
              <a:buSzPts val="3000"/>
              <a:buNone/>
              <a:defRPr sz="5200">
                <a:latin typeface="Oswald ExtraLight"/>
                <a:ea typeface="Oswald ExtraLight"/>
                <a:cs typeface="Oswald ExtraLight"/>
                <a:sym typeface="Oswald Extra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4"/>
          </p:nvPr>
        </p:nvSpPr>
        <p:spPr>
          <a:xfrm>
            <a:off x="6111838" y="3797480"/>
            <a:ext cx="2336400" cy="484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15" name="Google Shape;115;p13"/>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BLANK_1_1_1">
    <p:spTree>
      <p:nvGrpSpPr>
        <p:cNvPr id="1" name="Shape 116"/>
        <p:cNvGrpSpPr/>
        <p:nvPr/>
      </p:nvGrpSpPr>
      <p:grpSpPr>
        <a:xfrm>
          <a:off x="0" y="0"/>
          <a:ext cx="0" cy="0"/>
          <a:chOff x="0" y="0"/>
          <a:chExt cx="0" cy="0"/>
        </a:xfrm>
      </p:grpSpPr>
      <p:sp>
        <p:nvSpPr>
          <p:cNvPr id="117" name="Google Shape;117;p14"/>
          <p:cNvSpPr txBox="1">
            <a:spLocks noGrp="1"/>
          </p:cNvSpPr>
          <p:nvPr>
            <p:ph type="subTitle" idx="1"/>
          </p:nvPr>
        </p:nvSpPr>
        <p:spPr>
          <a:xfrm>
            <a:off x="5381275" y="3173650"/>
            <a:ext cx="2887500" cy="9144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600"/>
              <a:buFont typeface="DM Sans"/>
              <a:buNone/>
              <a:defRPr sz="1600">
                <a:solidFill>
                  <a:schemeClr val="dk1"/>
                </a:solidFill>
                <a:latin typeface="DM Sans"/>
                <a:ea typeface="DM Sans"/>
                <a:cs typeface="DM Sans"/>
                <a:sym typeface="DM Sans"/>
              </a:defRPr>
            </a:lvl9pPr>
          </a:lstStyle>
          <a:p>
            <a:endParaRPr/>
          </a:p>
        </p:txBody>
      </p:sp>
      <p:sp>
        <p:nvSpPr>
          <p:cNvPr id="118" name="Google Shape;118;p14"/>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BLANK_1_1_1_2">
    <p:spTree>
      <p:nvGrpSpPr>
        <p:cNvPr id="1" name="Shape 119"/>
        <p:cNvGrpSpPr/>
        <p:nvPr/>
      </p:nvGrpSpPr>
      <p:grpSpPr>
        <a:xfrm>
          <a:off x="0" y="0"/>
          <a:ext cx="0" cy="0"/>
          <a:chOff x="0" y="0"/>
          <a:chExt cx="0" cy="0"/>
        </a:xfrm>
      </p:grpSpPr>
      <p:sp>
        <p:nvSpPr>
          <p:cNvPr id="120" name="Google Shape;120;p15"/>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BLANK_1_1_1_2_1">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BLANK_1_1_1_2_1_2">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BLANK_1_1_1_2_1_1">
    <p:spTree>
      <p:nvGrpSpPr>
        <p:cNvPr id="1" name="Shape 125"/>
        <p:cNvGrpSpPr/>
        <p:nvPr/>
      </p:nvGrpSpPr>
      <p:grpSpPr>
        <a:xfrm>
          <a:off x="0" y="0"/>
          <a:ext cx="0" cy="0"/>
          <a:chOff x="0" y="0"/>
          <a:chExt cx="0" cy="0"/>
        </a:xfrm>
      </p:grpSpPr>
      <p:sp>
        <p:nvSpPr>
          <p:cNvPr id="126" name="Google Shape;126;p18"/>
          <p:cNvSpPr txBox="1">
            <a:spLocks noGrp="1"/>
          </p:cNvSpPr>
          <p:nvPr>
            <p:ph type="title"/>
          </p:nvPr>
        </p:nvSpPr>
        <p:spPr>
          <a:xfrm>
            <a:off x="4720925" y="539500"/>
            <a:ext cx="31914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grpSp>
        <p:nvGrpSpPr>
          <p:cNvPr id="127" name="Google Shape;127;p18"/>
          <p:cNvGrpSpPr/>
          <p:nvPr/>
        </p:nvGrpSpPr>
        <p:grpSpPr>
          <a:xfrm rot="-5399868" flipH="1">
            <a:off x="480934" y="-830736"/>
            <a:ext cx="2029371" cy="4383847"/>
            <a:chOff x="7350442" y="2608992"/>
            <a:chExt cx="777239" cy="1673160"/>
          </a:xfrm>
        </p:grpSpPr>
        <p:sp>
          <p:nvSpPr>
            <p:cNvPr id="128" name="Google Shape;128;p18"/>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18"/>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18"/>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8"/>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8"/>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8"/>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18"/>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18"/>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p:cSld name="BLANK_1_1_1_2_1_1_1">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972450" y="539500"/>
            <a:ext cx="71991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algn="ctr" rtl="0">
              <a:spcBef>
                <a:spcPts val="0"/>
              </a:spcBef>
              <a:spcAft>
                <a:spcPts val="0"/>
              </a:spcAft>
              <a:buSzPts val="3400"/>
              <a:buFont typeface="Oswald"/>
              <a:buNone/>
              <a:defRPr sz="3400">
                <a:latin typeface="Oswald"/>
                <a:ea typeface="Oswald"/>
                <a:cs typeface="Oswald"/>
                <a:sym typeface="Oswald"/>
              </a:defRPr>
            </a:lvl2pPr>
            <a:lvl3pPr lvl="2" algn="ctr" rtl="0">
              <a:spcBef>
                <a:spcPts val="0"/>
              </a:spcBef>
              <a:spcAft>
                <a:spcPts val="0"/>
              </a:spcAft>
              <a:buSzPts val="3400"/>
              <a:buFont typeface="Oswald"/>
              <a:buNone/>
              <a:defRPr sz="3400">
                <a:latin typeface="Oswald"/>
                <a:ea typeface="Oswald"/>
                <a:cs typeface="Oswald"/>
                <a:sym typeface="Oswald"/>
              </a:defRPr>
            </a:lvl3pPr>
            <a:lvl4pPr lvl="3" algn="ctr" rtl="0">
              <a:spcBef>
                <a:spcPts val="0"/>
              </a:spcBef>
              <a:spcAft>
                <a:spcPts val="0"/>
              </a:spcAft>
              <a:buSzPts val="3400"/>
              <a:buFont typeface="Oswald"/>
              <a:buNone/>
              <a:defRPr sz="3400">
                <a:latin typeface="Oswald"/>
                <a:ea typeface="Oswald"/>
                <a:cs typeface="Oswald"/>
                <a:sym typeface="Oswald"/>
              </a:defRPr>
            </a:lvl4pPr>
            <a:lvl5pPr lvl="4" algn="ctr" rtl="0">
              <a:spcBef>
                <a:spcPts val="0"/>
              </a:spcBef>
              <a:spcAft>
                <a:spcPts val="0"/>
              </a:spcAft>
              <a:buSzPts val="3400"/>
              <a:buFont typeface="Oswald"/>
              <a:buNone/>
              <a:defRPr sz="3400">
                <a:latin typeface="Oswald"/>
                <a:ea typeface="Oswald"/>
                <a:cs typeface="Oswald"/>
                <a:sym typeface="Oswald"/>
              </a:defRPr>
            </a:lvl5pPr>
            <a:lvl6pPr lvl="5" algn="ctr" rtl="0">
              <a:spcBef>
                <a:spcPts val="0"/>
              </a:spcBef>
              <a:spcAft>
                <a:spcPts val="0"/>
              </a:spcAft>
              <a:buSzPts val="3400"/>
              <a:buFont typeface="Oswald"/>
              <a:buNone/>
              <a:defRPr sz="3400">
                <a:latin typeface="Oswald"/>
                <a:ea typeface="Oswald"/>
                <a:cs typeface="Oswald"/>
                <a:sym typeface="Oswald"/>
              </a:defRPr>
            </a:lvl6pPr>
            <a:lvl7pPr lvl="6" algn="ctr" rtl="0">
              <a:spcBef>
                <a:spcPts val="0"/>
              </a:spcBef>
              <a:spcAft>
                <a:spcPts val="0"/>
              </a:spcAft>
              <a:buSzPts val="3400"/>
              <a:buFont typeface="Oswald"/>
              <a:buNone/>
              <a:defRPr sz="3400">
                <a:latin typeface="Oswald"/>
                <a:ea typeface="Oswald"/>
                <a:cs typeface="Oswald"/>
                <a:sym typeface="Oswald"/>
              </a:defRPr>
            </a:lvl7pPr>
            <a:lvl8pPr lvl="7" algn="ctr" rtl="0">
              <a:spcBef>
                <a:spcPts val="0"/>
              </a:spcBef>
              <a:spcAft>
                <a:spcPts val="0"/>
              </a:spcAft>
              <a:buSzPts val="3400"/>
              <a:buFont typeface="Oswald"/>
              <a:buNone/>
              <a:defRPr sz="3400">
                <a:latin typeface="Oswald"/>
                <a:ea typeface="Oswald"/>
                <a:cs typeface="Oswald"/>
                <a:sym typeface="Oswald"/>
              </a:defRPr>
            </a:lvl8pPr>
            <a:lvl9pPr lvl="8" algn="ctr"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BLANK_1_1_1_1_1">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1584063" y="1543600"/>
            <a:ext cx="23373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0" name="Google Shape;140;p20"/>
          <p:cNvSpPr txBox="1">
            <a:spLocks noGrp="1"/>
          </p:cNvSpPr>
          <p:nvPr>
            <p:ph type="subTitle" idx="1"/>
          </p:nvPr>
        </p:nvSpPr>
        <p:spPr>
          <a:xfrm>
            <a:off x="1584063" y="1938600"/>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1" name="Google Shape;141;p20"/>
          <p:cNvSpPr txBox="1">
            <a:spLocks noGrp="1"/>
          </p:cNvSpPr>
          <p:nvPr>
            <p:ph type="title" idx="2"/>
          </p:nvPr>
        </p:nvSpPr>
        <p:spPr>
          <a:xfrm>
            <a:off x="5704788" y="1543600"/>
            <a:ext cx="2340900" cy="3918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2" name="Google Shape;142;p20"/>
          <p:cNvSpPr txBox="1">
            <a:spLocks noGrp="1"/>
          </p:cNvSpPr>
          <p:nvPr>
            <p:ph type="subTitle" idx="3"/>
          </p:nvPr>
        </p:nvSpPr>
        <p:spPr>
          <a:xfrm>
            <a:off x="5704788" y="1938600"/>
            <a:ext cx="23409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3" name="Google Shape;143;p20"/>
          <p:cNvSpPr txBox="1">
            <a:spLocks noGrp="1"/>
          </p:cNvSpPr>
          <p:nvPr>
            <p:ph type="title" idx="4"/>
          </p:nvPr>
        </p:nvSpPr>
        <p:spPr>
          <a:xfrm>
            <a:off x="3644425" y="3290400"/>
            <a:ext cx="2337300" cy="393300"/>
          </a:xfrm>
          <a:prstGeom prst="rect">
            <a:avLst/>
          </a:prstGeom>
          <a:ln>
            <a:noFill/>
          </a:ln>
        </p:spPr>
        <p:txBody>
          <a:bodyPr spcFirstLastPara="1" wrap="square" lIns="0" tIns="0" rIns="0" bIns="0" anchor="ctr" anchorCtr="0">
            <a:noAutofit/>
          </a:bodyPr>
          <a:lstStyle>
            <a:lvl1pPr lvl="0" rtl="0">
              <a:spcBef>
                <a:spcPts val="0"/>
              </a:spcBef>
              <a:spcAft>
                <a:spcPts val="0"/>
              </a:spcAft>
              <a:buSzPts val="2200"/>
              <a:buNone/>
              <a:defRPr sz="2200"/>
            </a:lvl1pPr>
            <a:lvl2pPr lvl="1" algn="ctr" rtl="0">
              <a:spcBef>
                <a:spcPts val="0"/>
              </a:spcBef>
              <a:spcAft>
                <a:spcPts val="0"/>
              </a:spcAft>
              <a:buSzPts val="2200"/>
              <a:buFont typeface="Oswald"/>
              <a:buNone/>
              <a:defRPr sz="2200">
                <a:latin typeface="Oswald"/>
                <a:ea typeface="Oswald"/>
                <a:cs typeface="Oswald"/>
                <a:sym typeface="Oswald"/>
              </a:defRPr>
            </a:lvl2pPr>
            <a:lvl3pPr lvl="2" algn="ctr" rtl="0">
              <a:spcBef>
                <a:spcPts val="0"/>
              </a:spcBef>
              <a:spcAft>
                <a:spcPts val="0"/>
              </a:spcAft>
              <a:buSzPts val="2200"/>
              <a:buFont typeface="Oswald"/>
              <a:buNone/>
              <a:defRPr sz="2200">
                <a:latin typeface="Oswald"/>
                <a:ea typeface="Oswald"/>
                <a:cs typeface="Oswald"/>
                <a:sym typeface="Oswald"/>
              </a:defRPr>
            </a:lvl3pPr>
            <a:lvl4pPr lvl="3" algn="ctr" rtl="0">
              <a:spcBef>
                <a:spcPts val="0"/>
              </a:spcBef>
              <a:spcAft>
                <a:spcPts val="0"/>
              </a:spcAft>
              <a:buSzPts val="2200"/>
              <a:buFont typeface="Oswald"/>
              <a:buNone/>
              <a:defRPr sz="2200">
                <a:latin typeface="Oswald"/>
                <a:ea typeface="Oswald"/>
                <a:cs typeface="Oswald"/>
                <a:sym typeface="Oswald"/>
              </a:defRPr>
            </a:lvl4pPr>
            <a:lvl5pPr lvl="4" algn="ctr" rtl="0">
              <a:spcBef>
                <a:spcPts val="0"/>
              </a:spcBef>
              <a:spcAft>
                <a:spcPts val="0"/>
              </a:spcAft>
              <a:buSzPts val="2200"/>
              <a:buFont typeface="Oswald"/>
              <a:buNone/>
              <a:defRPr sz="2200">
                <a:latin typeface="Oswald"/>
                <a:ea typeface="Oswald"/>
                <a:cs typeface="Oswald"/>
                <a:sym typeface="Oswald"/>
              </a:defRPr>
            </a:lvl5pPr>
            <a:lvl6pPr lvl="5" algn="ctr" rtl="0">
              <a:spcBef>
                <a:spcPts val="0"/>
              </a:spcBef>
              <a:spcAft>
                <a:spcPts val="0"/>
              </a:spcAft>
              <a:buSzPts val="2200"/>
              <a:buFont typeface="Oswald"/>
              <a:buNone/>
              <a:defRPr sz="2200">
                <a:latin typeface="Oswald"/>
                <a:ea typeface="Oswald"/>
                <a:cs typeface="Oswald"/>
                <a:sym typeface="Oswald"/>
              </a:defRPr>
            </a:lvl6pPr>
            <a:lvl7pPr lvl="6" algn="ctr" rtl="0">
              <a:spcBef>
                <a:spcPts val="0"/>
              </a:spcBef>
              <a:spcAft>
                <a:spcPts val="0"/>
              </a:spcAft>
              <a:buSzPts val="2200"/>
              <a:buFont typeface="Oswald"/>
              <a:buNone/>
              <a:defRPr sz="2200">
                <a:latin typeface="Oswald"/>
                <a:ea typeface="Oswald"/>
                <a:cs typeface="Oswald"/>
                <a:sym typeface="Oswald"/>
              </a:defRPr>
            </a:lvl7pPr>
            <a:lvl8pPr lvl="7" algn="ctr" rtl="0">
              <a:spcBef>
                <a:spcPts val="0"/>
              </a:spcBef>
              <a:spcAft>
                <a:spcPts val="0"/>
              </a:spcAft>
              <a:buSzPts val="2200"/>
              <a:buFont typeface="Oswald"/>
              <a:buNone/>
              <a:defRPr sz="2200">
                <a:latin typeface="Oswald"/>
                <a:ea typeface="Oswald"/>
                <a:cs typeface="Oswald"/>
                <a:sym typeface="Oswald"/>
              </a:defRPr>
            </a:lvl8pPr>
            <a:lvl9pPr lvl="8" algn="ctr"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4" name="Google Shape;144;p20"/>
          <p:cNvSpPr txBox="1">
            <a:spLocks noGrp="1"/>
          </p:cNvSpPr>
          <p:nvPr>
            <p:ph type="subTitle" idx="5"/>
          </p:nvPr>
        </p:nvSpPr>
        <p:spPr>
          <a:xfrm>
            <a:off x="3644425" y="3682009"/>
            <a:ext cx="2337300" cy="722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5" name="Google Shape;145;p20"/>
          <p:cNvSpPr txBox="1">
            <a:spLocks noGrp="1"/>
          </p:cNvSpPr>
          <p:nvPr>
            <p:ph type="title" idx="6"/>
          </p:nvPr>
        </p:nvSpPr>
        <p:spPr>
          <a:xfrm>
            <a:off x="720000" y="539500"/>
            <a:ext cx="77109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BLANK_1_1_1_1_1_1_1_1">
    <p:spTree>
      <p:nvGrpSpPr>
        <p:cNvPr id="1" name="Shape 146"/>
        <p:cNvGrpSpPr/>
        <p:nvPr/>
      </p:nvGrpSpPr>
      <p:grpSpPr>
        <a:xfrm>
          <a:off x="0" y="0"/>
          <a:ext cx="0" cy="0"/>
          <a:chOff x="0" y="0"/>
          <a:chExt cx="0" cy="0"/>
        </a:xfrm>
      </p:grpSpPr>
      <p:sp>
        <p:nvSpPr>
          <p:cNvPr id="147" name="Google Shape;147;p21"/>
          <p:cNvSpPr txBox="1">
            <a:spLocks noGrp="1"/>
          </p:cNvSpPr>
          <p:nvPr>
            <p:ph type="title"/>
          </p:nvPr>
        </p:nvSpPr>
        <p:spPr>
          <a:xfrm>
            <a:off x="1495425"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48" name="Google Shape;148;p21"/>
          <p:cNvSpPr txBox="1">
            <a:spLocks noGrp="1"/>
          </p:cNvSpPr>
          <p:nvPr>
            <p:ph type="subTitle" idx="1"/>
          </p:nvPr>
        </p:nvSpPr>
        <p:spPr>
          <a:xfrm>
            <a:off x="1495425"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49" name="Google Shape;149;p21"/>
          <p:cNvSpPr txBox="1">
            <a:spLocks noGrp="1"/>
          </p:cNvSpPr>
          <p:nvPr>
            <p:ph type="title" idx="2"/>
          </p:nvPr>
        </p:nvSpPr>
        <p:spPr>
          <a:xfrm>
            <a:off x="4211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0" name="Google Shape;150;p21"/>
          <p:cNvSpPr txBox="1">
            <a:spLocks noGrp="1"/>
          </p:cNvSpPr>
          <p:nvPr>
            <p:ph type="subTitle" idx="3"/>
          </p:nvPr>
        </p:nvSpPr>
        <p:spPr>
          <a:xfrm>
            <a:off x="4211550" y="2003850"/>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1" name="Google Shape;151;p21"/>
          <p:cNvSpPr txBox="1">
            <a:spLocks noGrp="1"/>
          </p:cNvSpPr>
          <p:nvPr>
            <p:ph type="title" idx="4"/>
          </p:nvPr>
        </p:nvSpPr>
        <p:spPr>
          <a:xfrm>
            <a:off x="1495425" y="3329975"/>
            <a:ext cx="1322100" cy="3663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2" name="Google Shape;152;p21"/>
          <p:cNvSpPr txBox="1">
            <a:spLocks noGrp="1"/>
          </p:cNvSpPr>
          <p:nvPr>
            <p:ph type="subTitle" idx="5"/>
          </p:nvPr>
        </p:nvSpPr>
        <p:spPr>
          <a:xfrm>
            <a:off x="1495425" y="3733325"/>
            <a:ext cx="1322100" cy="6552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3" name="Google Shape;153;p21"/>
          <p:cNvSpPr txBox="1">
            <a:spLocks noGrp="1"/>
          </p:cNvSpPr>
          <p:nvPr>
            <p:ph type="title" idx="6"/>
          </p:nvPr>
        </p:nvSpPr>
        <p:spPr>
          <a:xfrm>
            <a:off x="4211550"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4" name="Google Shape;154;p21"/>
          <p:cNvSpPr txBox="1">
            <a:spLocks noGrp="1"/>
          </p:cNvSpPr>
          <p:nvPr>
            <p:ph type="subTitle" idx="7"/>
          </p:nvPr>
        </p:nvSpPr>
        <p:spPr>
          <a:xfrm>
            <a:off x="4211550"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5" name="Google Shape;155;p21"/>
          <p:cNvSpPr txBox="1">
            <a:spLocks noGrp="1"/>
          </p:cNvSpPr>
          <p:nvPr>
            <p:ph type="title" idx="8"/>
          </p:nvPr>
        </p:nvSpPr>
        <p:spPr>
          <a:xfrm>
            <a:off x="6927550" y="1599975"/>
            <a:ext cx="1322100" cy="3657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6" name="Google Shape;156;p21"/>
          <p:cNvSpPr txBox="1">
            <a:spLocks noGrp="1"/>
          </p:cNvSpPr>
          <p:nvPr>
            <p:ph type="subTitle" idx="9"/>
          </p:nvPr>
        </p:nvSpPr>
        <p:spPr>
          <a:xfrm>
            <a:off x="6927675" y="2003838"/>
            <a:ext cx="1322100" cy="6546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7" name="Google Shape;157;p21"/>
          <p:cNvSpPr txBox="1">
            <a:spLocks noGrp="1"/>
          </p:cNvSpPr>
          <p:nvPr>
            <p:ph type="title" idx="13"/>
          </p:nvPr>
        </p:nvSpPr>
        <p:spPr>
          <a:xfrm>
            <a:off x="6927675" y="3329974"/>
            <a:ext cx="1322100" cy="363900"/>
          </a:xfrm>
          <a:prstGeom prst="rect">
            <a:avLst/>
          </a:prstGeom>
        </p:spPr>
        <p:txBody>
          <a:bodyPr spcFirstLastPara="1" wrap="square" lIns="0" tIns="0" rIns="0" bIns="0" anchor="ctr" anchorCtr="0">
            <a:noAutofit/>
          </a:bodyPr>
          <a:lstStyle>
            <a:lvl1pPr lvl="0" rtl="0">
              <a:spcBef>
                <a:spcPts val="0"/>
              </a:spcBef>
              <a:spcAft>
                <a:spcPts val="0"/>
              </a:spcAft>
              <a:buSzPts val="2200"/>
              <a:buNone/>
              <a:defRPr sz="2200"/>
            </a:lvl1pPr>
            <a:lvl2pPr lvl="1" rtl="0">
              <a:spcBef>
                <a:spcPts val="0"/>
              </a:spcBef>
              <a:spcAft>
                <a:spcPts val="0"/>
              </a:spcAft>
              <a:buSzPts val="2200"/>
              <a:buFont typeface="Oswald"/>
              <a:buNone/>
              <a:defRPr sz="2200">
                <a:latin typeface="Oswald"/>
                <a:ea typeface="Oswald"/>
                <a:cs typeface="Oswald"/>
                <a:sym typeface="Oswald"/>
              </a:defRPr>
            </a:lvl2pPr>
            <a:lvl3pPr lvl="2" rtl="0">
              <a:spcBef>
                <a:spcPts val="0"/>
              </a:spcBef>
              <a:spcAft>
                <a:spcPts val="0"/>
              </a:spcAft>
              <a:buSzPts val="2200"/>
              <a:buFont typeface="Oswald"/>
              <a:buNone/>
              <a:defRPr sz="2200">
                <a:latin typeface="Oswald"/>
                <a:ea typeface="Oswald"/>
                <a:cs typeface="Oswald"/>
                <a:sym typeface="Oswald"/>
              </a:defRPr>
            </a:lvl3pPr>
            <a:lvl4pPr lvl="3" rtl="0">
              <a:spcBef>
                <a:spcPts val="0"/>
              </a:spcBef>
              <a:spcAft>
                <a:spcPts val="0"/>
              </a:spcAft>
              <a:buSzPts val="2200"/>
              <a:buFont typeface="Oswald"/>
              <a:buNone/>
              <a:defRPr sz="2200">
                <a:latin typeface="Oswald"/>
                <a:ea typeface="Oswald"/>
                <a:cs typeface="Oswald"/>
                <a:sym typeface="Oswald"/>
              </a:defRPr>
            </a:lvl4pPr>
            <a:lvl5pPr lvl="4" rtl="0">
              <a:spcBef>
                <a:spcPts val="0"/>
              </a:spcBef>
              <a:spcAft>
                <a:spcPts val="0"/>
              </a:spcAft>
              <a:buSzPts val="2200"/>
              <a:buFont typeface="Oswald"/>
              <a:buNone/>
              <a:defRPr sz="2200">
                <a:latin typeface="Oswald"/>
                <a:ea typeface="Oswald"/>
                <a:cs typeface="Oswald"/>
                <a:sym typeface="Oswald"/>
              </a:defRPr>
            </a:lvl5pPr>
            <a:lvl6pPr lvl="5" rtl="0">
              <a:spcBef>
                <a:spcPts val="0"/>
              </a:spcBef>
              <a:spcAft>
                <a:spcPts val="0"/>
              </a:spcAft>
              <a:buSzPts val="2200"/>
              <a:buFont typeface="Oswald"/>
              <a:buNone/>
              <a:defRPr sz="2200">
                <a:latin typeface="Oswald"/>
                <a:ea typeface="Oswald"/>
                <a:cs typeface="Oswald"/>
                <a:sym typeface="Oswald"/>
              </a:defRPr>
            </a:lvl6pPr>
            <a:lvl7pPr lvl="6" rtl="0">
              <a:spcBef>
                <a:spcPts val="0"/>
              </a:spcBef>
              <a:spcAft>
                <a:spcPts val="0"/>
              </a:spcAft>
              <a:buSzPts val="2200"/>
              <a:buFont typeface="Oswald"/>
              <a:buNone/>
              <a:defRPr sz="2200">
                <a:latin typeface="Oswald"/>
                <a:ea typeface="Oswald"/>
                <a:cs typeface="Oswald"/>
                <a:sym typeface="Oswald"/>
              </a:defRPr>
            </a:lvl7pPr>
            <a:lvl8pPr lvl="7" rtl="0">
              <a:spcBef>
                <a:spcPts val="0"/>
              </a:spcBef>
              <a:spcAft>
                <a:spcPts val="0"/>
              </a:spcAft>
              <a:buSzPts val="2200"/>
              <a:buFont typeface="Oswald"/>
              <a:buNone/>
              <a:defRPr sz="2200">
                <a:latin typeface="Oswald"/>
                <a:ea typeface="Oswald"/>
                <a:cs typeface="Oswald"/>
                <a:sym typeface="Oswald"/>
              </a:defRPr>
            </a:lvl8pPr>
            <a:lvl9pPr lvl="8" rtl="0">
              <a:spcBef>
                <a:spcPts val="0"/>
              </a:spcBef>
              <a:spcAft>
                <a:spcPts val="0"/>
              </a:spcAft>
              <a:buSzPts val="2200"/>
              <a:buFont typeface="Oswald"/>
              <a:buNone/>
              <a:defRPr sz="2200">
                <a:latin typeface="Oswald"/>
                <a:ea typeface="Oswald"/>
                <a:cs typeface="Oswald"/>
                <a:sym typeface="Oswald"/>
              </a:defRPr>
            </a:lvl9pPr>
          </a:lstStyle>
          <a:p>
            <a:endParaRPr/>
          </a:p>
        </p:txBody>
      </p:sp>
      <p:sp>
        <p:nvSpPr>
          <p:cNvPr id="158" name="Google Shape;158;p21"/>
          <p:cNvSpPr txBox="1">
            <a:spLocks noGrp="1"/>
          </p:cNvSpPr>
          <p:nvPr>
            <p:ph type="subTitle" idx="14"/>
          </p:nvPr>
        </p:nvSpPr>
        <p:spPr>
          <a:xfrm>
            <a:off x="6927675" y="3733375"/>
            <a:ext cx="1322100" cy="654900"/>
          </a:xfrm>
          <a:prstGeom prst="rect">
            <a:avLst/>
          </a:prstGeom>
          <a:noFill/>
          <a:ln>
            <a:noFill/>
          </a:ln>
        </p:spPr>
        <p:txBody>
          <a:bodyPr spcFirstLastPara="1" wrap="square" lIns="0" tIns="0" rIns="0" bIns="0" anchor="ctr"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59" name="Google Shape;159;p21"/>
          <p:cNvSpPr txBox="1">
            <a:spLocks noGrp="1"/>
          </p:cNvSpPr>
          <p:nvPr>
            <p:ph type="title" idx="15"/>
          </p:nvPr>
        </p:nvSpPr>
        <p:spPr>
          <a:xfrm>
            <a:off x="720000" y="539500"/>
            <a:ext cx="77040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5540775" y="1840338"/>
            <a:ext cx="2421900" cy="10629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None/>
              <a:defRPr sz="3400"/>
            </a:lvl2pPr>
            <a:lvl3pPr lvl="2" rtl="0">
              <a:spcBef>
                <a:spcPts val="0"/>
              </a:spcBef>
              <a:spcAft>
                <a:spcPts val="0"/>
              </a:spcAft>
              <a:buSzPts val="3400"/>
              <a:buNone/>
              <a:defRPr sz="3400"/>
            </a:lvl3pPr>
            <a:lvl4pPr lvl="3" rtl="0">
              <a:spcBef>
                <a:spcPts val="0"/>
              </a:spcBef>
              <a:spcAft>
                <a:spcPts val="0"/>
              </a:spcAft>
              <a:buSzPts val="3400"/>
              <a:buNone/>
              <a:defRPr sz="3400"/>
            </a:lvl4pPr>
            <a:lvl5pPr lvl="4" rtl="0">
              <a:spcBef>
                <a:spcPts val="0"/>
              </a:spcBef>
              <a:spcAft>
                <a:spcPts val="0"/>
              </a:spcAft>
              <a:buSzPts val="3400"/>
              <a:buNone/>
              <a:defRPr sz="3400"/>
            </a:lvl5pPr>
            <a:lvl6pPr lvl="5" rtl="0">
              <a:spcBef>
                <a:spcPts val="0"/>
              </a:spcBef>
              <a:spcAft>
                <a:spcPts val="0"/>
              </a:spcAft>
              <a:buSzPts val="3400"/>
              <a:buNone/>
              <a:defRPr sz="3400"/>
            </a:lvl6pPr>
            <a:lvl7pPr lvl="6" rtl="0">
              <a:spcBef>
                <a:spcPts val="0"/>
              </a:spcBef>
              <a:spcAft>
                <a:spcPts val="0"/>
              </a:spcAft>
              <a:buSzPts val="3400"/>
              <a:buNone/>
              <a:defRPr sz="3400"/>
            </a:lvl7pPr>
            <a:lvl8pPr lvl="7" rtl="0">
              <a:spcBef>
                <a:spcPts val="0"/>
              </a:spcBef>
              <a:spcAft>
                <a:spcPts val="0"/>
              </a:spcAft>
              <a:buSzPts val="3400"/>
              <a:buNone/>
              <a:defRPr sz="3400"/>
            </a:lvl8pPr>
            <a:lvl9pPr lvl="8" rtl="0">
              <a:spcBef>
                <a:spcPts val="0"/>
              </a:spcBef>
              <a:spcAft>
                <a:spcPts val="0"/>
              </a:spcAft>
              <a:buSzPts val="3400"/>
              <a:buNone/>
              <a:defRPr sz="3400"/>
            </a:lvl9pPr>
          </a:lstStyle>
          <a:p>
            <a:endParaRPr/>
          </a:p>
        </p:txBody>
      </p:sp>
      <p:sp>
        <p:nvSpPr>
          <p:cNvPr id="22" name="Google Shape;22;p3"/>
          <p:cNvSpPr txBox="1">
            <a:spLocks noGrp="1"/>
          </p:cNvSpPr>
          <p:nvPr>
            <p:ph type="title" idx="2" hasCustomPrompt="1"/>
          </p:nvPr>
        </p:nvSpPr>
        <p:spPr>
          <a:xfrm>
            <a:off x="4768453" y="1840338"/>
            <a:ext cx="596100" cy="500400"/>
          </a:xfrm>
          <a:prstGeom prst="rect">
            <a:avLst/>
          </a:prstGeom>
        </p:spPr>
        <p:txBody>
          <a:bodyPr spcFirstLastPara="1" wrap="square" lIns="0" tIns="0" rIns="0" bIns="0" anchor="t" anchorCtr="0">
            <a:noAutofit/>
          </a:bodyPr>
          <a:lstStyle>
            <a:lvl1pPr lvl="0" algn="r" rtl="0">
              <a:spcBef>
                <a:spcPts val="0"/>
              </a:spcBef>
              <a:spcAft>
                <a:spcPts val="0"/>
              </a:spcAft>
              <a:buSzPts val="3400"/>
              <a:buNone/>
              <a:defRPr/>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r>
              <a:t>xx%</a:t>
            </a:r>
          </a:p>
        </p:txBody>
      </p:sp>
      <p:sp>
        <p:nvSpPr>
          <p:cNvPr id="23" name="Google Shape;23;p3"/>
          <p:cNvSpPr txBox="1">
            <a:spLocks noGrp="1"/>
          </p:cNvSpPr>
          <p:nvPr>
            <p:ph type="subTitle" idx="1"/>
          </p:nvPr>
        </p:nvSpPr>
        <p:spPr>
          <a:xfrm>
            <a:off x="5514500" y="3055663"/>
            <a:ext cx="2421900" cy="465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SzPts val="1400"/>
              <a:buFont typeface="DM Sans"/>
              <a:buNone/>
              <a:defRPr>
                <a:latin typeface="DM Sans"/>
                <a:ea typeface="DM Sans"/>
                <a:cs typeface="DM Sans"/>
                <a:sym typeface="DM Sans"/>
              </a:defRPr>
            </a:lvl2pPr>
            <a:lvl3pPr lvl="2" algn="ctr" rtl="0">
              <a:lnSpc>
                <a:spcPct val="100000"/>
              </a:lnSpc>
              <a:spcBef>
                <a:spcPts val="0"/>
              </a:spcBef>
              <a:spcAft>
                <a:spcPts val="0"/>
              </a:spcAft>
              <a:buSzPts val="1400"/>
              <a:buFont typeface="DM Sans"/>
              <a:buNone/>
              <a:defRPr>
                <a:latin typeface="DM Sans"/>
                <a:ea typeface="DM Sans"/>
                <a:cs typeface="DM Sans"/>
                <a:sym typeface="DM Sans"/>
              </a:defRPr>
            </a:lvl3pPr>
            <a:lvl4pPr lvl="3" algn="ctr" rtl="0">
              <a:lnSpc>
                <a:spcPct val="100000"/>
              </a:lnSpc>
              <a:spcBef>
                <a:spcPts val="0"/>
              </a:spcBef>
              <a:spcAft>
                <a:spcPts val="0"/>
              </a:spcAft>
              <a:buSzPts val="1400"/>
              <a:buFont typeface="DM Sans"/>
              <a:buNone/>
              <a:defRPr>
                <a:latin typeface="DM Sans"/>
                <a:ea typeface="DM Sans"/>
                <a:cs typeface="DM Sans"/>
                <a:sym typeface="DM Sans"/>
              </a:defRPr>
            </a:lvl4pPr>
            <a:lvl5pPr lvl="4" algn="ctr" rtl="0">
              <a:lnSpc>
                <a:spcPct val="100000"/>
              </a:lnSpc>
              <a:spcBef>
                <a:spcPts val="0"/>
              </a:spcBef>
              <a:spcAft>
                <a:spcPts val="0"/>
              </a:spcAft>
              <a:buSzPts val="1400"/>
              <a:buFont typeface="DM Sans"/>
              <a:buNone/>
              <a:defRPr>
                <a:latin typeface="DM Sans"/>
                <a:ea typeface="DM Sans"/>
                <a:cs typeface="DM Sans"/>
                <a:sym typeface="DM Sans"/>
              </a:defRPr>
            </a:lvl5pPr>
            <a:lvl6pPr lvl="5" algn="ctr" rtl="0">
              <a:lnSpc>
                <a:spcPct val="100000"/>
              </a:lnSpc>
              <a:spcBef>
                <a:spcPts val="0"/>
              </a:spcBef>
              <a:spcAft>
                <a:spcPts val="0"/>
              </a:spcAft>
              <a:buSzPts val="1400"/>
              <a:buFont typeface="DM Sans"/>
              <a:buNone/>
              <a:defRPr>
                <a:latin typeface="DM Sans"/>
                <a:ea typeface="DM Sans"/>
                <a:cs typeface="DM Sans"/>
                <a:sym typeface="DM Sans"/>
              </a:defRPr>
            </a:lvl6pPr>
            <a:lvl7pPr lvl="6" algn="ctr" rtl="0">
              <a:lnSpc>
                <a:spcPct val="100000"/>
              </a:lnSpc>
              <a:spcBef>
                <a:spcPts val="0"/>
              </a:spcBef>
              <a:spcAft>
                <a:spcPts val="0"/>
              </a:spcAft>
              <a:buSzPts val="1400"/>
              <a:buFont typeface="DM Sans"/>
              <a:buNone/>
              <a:defRPr>
                <a:latin typeface="DM Sans"/>
                <a:ea typeface="DM Sans"/>
                <a:cs typeface="DM Sans"/>
                <a:sym typeface="DM Sans"/>
              </a:defRPr>
            </a:lvl7pPr>
            <a:lvl8pPr lvl="7" algn="ctr" rtl="0">
              <a:lnSpc>
                <a:spcPct val="100000"/>
              </a:lnSpc>
              <a:spcBef>
                <a:spcPts val="0"/>
              </a:spcBef>
              <a:spcAft>
                <a:spcPts val="0"/>
              </a:spcAft>
              <a:buSzPts val="1400"/>
              <a:buFont typeface="DM Sans"/>
              <a:buNone/>
              <a:defRPr>
                <a:latin typeface="DM Sans"/>
                <a:ea typeface="DM Sans"/>
                <a:cs typeface="DM Sans"/>
                <a:sym typeface="DM Sans"/>
              </a:defRPr>
            </a:lvl8pPr>
            <a:lvl9pPr lvl="8" algn="ctr" rtl="0">
              <a:lnSpc>
                <a:spcPct val="100000"/>
              </a:lnSpc>
              <a:spcBef>
                <a:spcPts val="0"/>
              </a:spcBef>
              <a:spcAft>
                <a:spcPts val="0"/>
              </a:spcAft>
              <a:buSzPts val="1400"/>
              <a:buFont typeface="DM Sans"/>
              <a:buNone/>
              <a:defRPr>
                <a:latin typeface="DM Sans"/>
                <a:ea typeface="DM Sans"/>
                <a:cs typeface="DM Sans"/>
                <a:sym typeface="DM Sans"/>
              </a:defRPr>
            </a:lvl9pPr>
          </a:lstStyle>
          <a:p>
            <a:endParaRPr/>
          </a:p>
        </p:txBody>
      </p:sp>
      <p:grpSp>
        <p:nvGrpSpPr>
          <p:cNvPr id="24" name="Google Shape;24;p3"/>
          <p:cNvGrpSpPr/>
          <p:nvPr/>
        </p:nvGrpSpPr>
        <p:grpSpPr>
          <a:xfrm rot="5400000">
            <a:off x="976911" y="3061602"/>
            <a:ext cx="1683966" cy="3637785"/>
            <a:chOff x="7350442" y="2608992"/>
            <a:chExt cx="777239" cy="1673160"/>
          </a:xfrm>
        </p:grpSpPr>
        <p:sp>
          <p:nvSpPr>
            <p:cNvPr id="25" name="Google Shape;25;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3" name="Google Shape;33;p3"/>
          <p:cNvGrpSpPr/>
          <p:nvPr/>
        </p:nvGrpSpPr>
        <p:grpSpPr>
          <a:xfrm rot="5400000" flipH="1">
            <a:off x="6568632" y="-1639800"/>
            <a:ext cx="1684044" cy="3637785"/>
            <a:chOff x="7350442" y="2608992"/>
            <a:chExt cx="777239" cy="1673160"/>
          </a:xfrm>
        </p:grpSpPr>
        <p:sp>
          <p:nvSpPr>
            <p:cNvPr id="34" name="Google Shape;34;p3"/>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3"/>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3"/>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3"/>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3"/>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3"/>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3"/>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3"/>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BLANK_1_1_1_1_1_1_1_1_1">
    <p:spTree>
      <p:nvGrpSpPr>
        <p:cNvPr id="1" name="Shape 160"/>
        <p:cNvGrpSpPr/>
        <p:nvPr/>
      </p:nvGrpSpPr>
      <p:grpSpPr>
        <a:xfrm>
          <a:off x="0" y="0"/>
          <a:ext cx="0" cy="0"/>
          <a:chOff x="0" y="0"/>
          <a:chExt cx="0" cy="0"/>
        </a:xfrm>
      </p:grpSpPr>
      <p:sp>
        <p:nvSpPr>
          <p:cNvPr id="161" name="Google Shape;161;p22"/>
          <p:cNvSpPr txBox="1">
            <a:spLocks noGrp="1"/>
          </p:cNvSpPr>
          <p:nvPr>
            <p:ph type="title" hasCustomPrompt="1"/>
          </p:nvPr>
        </p:nvSpPr>
        <p:spPr>
          <a:xfrm>
            <a:off x="713225" y="730825"/>
            <a:ext cx="4165800" cy="828300"/>
          </a:xfrm>
          <a:prstGeom prst="rect">
            <a:avLst/>
          </a:prstGeom>
        </p:spPr>
        <p:txBody>
          <a:bodyPr spcFirstLastPara="1" wrap="square" lIns="0" tIns="0" rIns="0" bIns="0" anchor="t" anchorCtr="0">
            <a:noAutofit/>
          </a:bodyPr>
          <a:lstStyle>
            <a:lvl1pPr lvl="0" rtl="0">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2" name="Google Shape;162;p22"/>
          <p:cNvSpPr txBox="1">
            <a:spLocks noGrp="1"/>
          </p:cNvSpPr>
          <p:nvPr>
            <p:ph type="subTitle" idx="1"/>
          </p:nvPr>
        </p:nvSpPr>
        <p:spPr>
          <a:xfrm>
            <a:off x="713225" y="1629825"/>
            <a:ext cx="4165800" cy="2862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163" name="Google Shape;163;p22"/>
          <p:cNvSpPr txBox="1">
            <a:spLocks noGrp="1"/>
          </p:cNvSpPr>
          <p:nvPr>
            <p:ph type="title" idx="2" hasCustomPrompt="1"/>
          </p:nvPr>
        </p:nvSpPr>
        <p:spPr>
          <a:xfrm>
            <a:off x="4265050" y="2909950"/>
            <a:ext cx="4165800" cy="813900"/>
          </a:xfrm>
          <a:prstGeom prst="rect">
            <a:avLst/>
          </a:prstGeom>
        </p:spPr>
        <p:txBody>
          <a:bodyPr spcFirstLastPara="1" wrap="square" lIns="0" tIns="0" rIns="0" bIns="0" anchor="t" anchorCtr="0">
            <a:noAutofit/>
          </a:bodyPr>
          <a:lstStyle>
            <a:lvl1pPr lvl="0" rtl="0">
              <a:spcBef>
                <a:spcPts val="0"/>
              </a:spcBef>
              <a:spcAft>
                <a:spcPts val="0"/>
              </a:spcAft>
              <a:buSzPts val="6200"/>
              <a:buNone/>
              <a:defRPr sz="5200">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64" name="Google Shape;164;p22"/>
          <p:cNvSpPr txBox="1">
            <a:spLocks noGrp="1"/>
          </p:cNvSpPr>
          <p:nvPr>
            <p:ph type="subTitle" idx="3"/>
          </p:nvPr>
        </p:nvSpPr>
        <p:spPr>
          <a:xfrm>
            <a:off x="4265050" y="3817475"/>
            <a:ext cx="4165800" cy="2811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Font typeface="DM Sans"/>
              <a:buNone/>
              <a:defRPr sz="1600">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grpSp>
        <p:nvGrpSpPr>
          <p:cNvPr id="165" name="Google Shape;165;p22"/>
          <p:cNvGrpSpPr/>
          <p:nvPr/>
        </p:nvGrpSpPr>
        <p:grpSpPr>
          <a:xfrm rot="5400000">
            <a:off x="6327004" y="-594849"/>
            <a:ext cx="1955378" cy="4224060"/>
            <a:chOff x="7350442" y="2608992"/>
            <a:chExt cx="777239" cy="1673160"/>
          </a:xfrm>
        </p:grpSpPr>
        <p:sp>
          <p:nvSpPr>
            <p:cNvPr id="166" name="Google Shape;166;p2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2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8" name="Google Shape;168;p2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9" name="Google Shape;169;p2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0" name="Google Shape;170;p2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1" name="Google Shape;171;p2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2" name="Google Shape;172;p2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3" name="Google Shape;173;p2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74" name="Google Shape;174;p22"/>
          <p:cNvGrpSpPr/>
          <p:nvPr/>
        </p:nvGrpSpPr>
        <p:grpSpPr>
          <a:xfrm rot="-5400000" flipH="1">
            <a:off x="696504" y="1651201"/>
            <a:ext cx="1955378" cy="4224060"/>
            <a:chOff x="7350442" y="2608992"/>
            <a:chExt cx="777239" cy="1673160"/>
          </a:xfrm>
        </p:grpSpPr>
        <p:sp>
          <p:nvSpPr>
            <p:cNvPr id="175" name="Google Shape;175;p2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2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2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1" name="Google Shape;181;p2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3" name="Google Shape;183;p22"/>
          <p:cNvGrpSpPr/>
          <p:nvPr/>
        </p:nvGrpSpPr>
        <p:grpSpPr>
          <a:xfrm>
            <a:off x="4695775" y="4494275"/>
            <a:ext cx="1200150" cy="114300"/>
            <a:chOff x="752475" y="981075"/>
            <a:chExt cx="1200150" cy="114300"/>
          </a:xfrm>
        </p:grpSpPr>
        <p:sp>
          <p:nvSpPr>
            <p:cNvPr id="184" name="Google Shape;184;p22"/>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93345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1114425"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129540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1657350"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838325" y="981075"/>
              <a:ext cx="114300" cy="114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1">
  <p:cSld name="CUSTOM_1">
    <p:spTree>
      <p:nvGrpSpPr>
        <p:cNvPr id="1" name="Shape 191"/>
        <p:cNvGrpSpPr/>
        <p:nvPr/>
      </p:nvGrpSpPr>
      <p:grpSpPr>
        <a:xfrm>
          <a:off x="0" y="0"/>
          <a:ext cx="0" cy="0"/>
          <a:chOff x="0" y="0"/>
          <a:chExt cx="0" cy="0"/>
        </a:xfrm>
      </p:grpSpPr>
      <p:sp>
        <p:nvSpPr>
          <p:cNvPr id="192" name="Google Shape;192;p23"/>
          <p:cNvSpPr txBox="1">
            <a:spLocks noGrp="1"/>
          </p:cNvSpPr>
          <p:nvPr>
            <p:ph type="body" idx="1"/>
          </p:nvPr>
        </p:nvSpPr>
        <p:spPr>
          <a:xfrm>
            <a:off x="713225" y="1164100"/>
            <a:ext cx="3392100" cy="34446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a:endParaRPr/>
          </a:p>
        </p:txBody>
      </p:sp>
      <p:sp>
        <p:nvSpPr>
          <p:cNvPr id="193" name="Google Shape;193;p23"/>
          <p:cNvSpPr txBox="1">
            <a:spLocks noGrp="1"/>
          </p:cNvSpPr>
          <p:nvPr>
            <p:ph type="body" idx="2"/>
          </p:nvPr>
        </p:nvSpPr>
        <p:spPr>
          <a:xfrm>
            <a:off x="5029625" y="1164100"/>
            <a:ext cx="3392100" cy="34446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lt2"/>
              </a:buClr>
              <a:buSzPts val="1400"/>
              <a:buChar char="■"/>
              <a:defRPr>
                <a:solidFill>
                  <a:schemeClr val="dk1"/>
                </a:solidFill>
                <a:latin typeface="DM Sans"/>
                <a:ea typeface="DM Sans"/>
                <a:cs typeface="DM Sans"/>
                <a:sym typeface="DM Sans"/>
              </a:defRPr>
            </a:lvl9pPr>
          </a:lstStyle>
          <a:p>
            <a:endParaRPr/>
          </a:p>
        </p:txBody>
      </p:sp>
      <p:sp>
        <p:nvSpPr>
          <p:cNvPr id="194" name="Google Shape;194;p23"/>
          <p:cNvSpPr txBox="1">
            <a:spLocks noGrp="1"/>
          </p:cNvSpPr>
          <p:nvPr>
            <p:ph type="title"/>
          </p:nvPr>
        </p:nvSpPr>
        <p:spPr>
          <a:xfrm>
            <a:off x="720000" y="539500"/>
            <a:ext cx="7704000" cy="5760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400"/>
              <a:buFont typeface="Oswald"/>
              <a:buNone/>
              <a:defRPr sz="3400">
                <a:latin typeface="Oswald"/>
                <a:ea typeface="Oswald"/>
                <a:cs typeface="Oswald"/>
                <a:sym typeface="Oswald"/>
              </a:defRPr>
            </a:lvl2pPr>
            <a:lvl3pPr lvl="2" rtl="0">
              <a:spcBef>
                <a:spcPts val="0"/>
              </a:spcBef>
              <a:spcAft>
                <a:spcPts val="0"/>
              </a:spcAft>
              <a:buSzPts val="3400"/>
              <a:buFont typeface="Oswald"/>
              <a:buNone/>
              <a:defRPr sz="3400">
                <a:latin typeface="Oswald"/>
                <a:ea typeface="Oswald"/>
                <a:cs typeface="Oswald"/>
                <a:sym typeface="Oswald"/>
              </a:defRPr>
            </a:lvl3pPr>
            <a:lvl4pPr lvl="3" rtl="0">
              <a:spcBef>
                <a:spcPts val="0"/>
              </a:spcBef>
              <a:spcAft>
                <a:spcPts val="0"/>
              </a:spcAft>
              <a:buSzPts val="3400"/>
              <a:buFont typeface="Oswald"/>
              <a:buNone/>
              <a:defRPr sz="3400">
                <a:latin typeface="Oswald"/>
                <a:ea typeface="Oswald"/>
                <a:cs typeface="Oswald"/>
                <a:sym typeface="Oswald"/>
              </a:defRPr>
            </a:lvl4pPr>
            <a:lvl5pPr lvl="4" rtl="0">
              <a:spcBef>
                <a:spcPts val="0"/>
              </a:spcBef>
              <a:spcAft>
                <a:spcPts val="0"/>
              </a:spcAft>
              <a:buSzPts val="3400"/>
              <a:buFont typeface="Oswald"/>
              <a:buNone/>
              <a:defRPr sz="3400">
                <a:latin typeface="Oswald"/>
                <a:ea typeface="Oswald"/>
                <a:cs typeface="Oswald"/>
                <a:sym typeface="Oswald"/>
              </a:defRPr>
            </a:lvl5pPr>
            <a:lvl6pPr lvl="5" rtl="0">
              <a:spcBef>
                <a:spcPts val="0"/>
              </a:spcBef>
              <a:spcAft>
                <a:spcPts val="0"/>
              </a:spcAft>
              <a:buSzPts val="3400"/>
              <a:buFont typeface="Oswald"/>
              <a:buNone/>
              <a:defRPr sz="3400">
                <a:latin typeface="Oswald"/>
                <a:ea typeface="Oswald"/>
                <a:cs typeface="Oswald"/>
                <a:sym typeface="Oswald"/>
              </a:defRPr>
            </a:lvl6pPr>
            <a:lvl7pPr lvl="6" rtl="0">
              <a:spcBef>
                <a:spcPts val="0"/>
              </a:spcBef>
              <a:spcAft>
                <a:spcPts val="0"/>
              </a:spcAft>
              <a:buSzPts val="3400"/>
              <a:buFont typeface="Oswald"/>
              <a:buNone/>
              <a:defRPr sz="3400">
                <a:latin typeface="Oswald"/>
                <a:ea typeface="Oswald"/>
                <a:cs typeface="Oswald"/>
                <a:sym typeface="Oswald"/>
              </a:defRPr>
            </a:lvl7pPr>
            <a:lvl8pPr lvl="7" rtl="0">
              <a:spcBef>
                <a:spcPts val="0"/>
              </a:spcBef>
              <a:spcAft>
                <a:spcPts val="0"/>
              </a:spcAft>
              <a:buSzPts val="3400"/>
              <a:buFont typeface="Oswald"/>
              <a:buNone/>
              <a:defRPr sz="3400">
                <a:latin typeface="Oswald"/>
                <a:ea typeface="Oswald"/>
                <a:cs typeface="Oswald"/>
                <a:sym typeface="Oswald"/>
              </a:defRPr>
            </a:lvl8pPr>
            <a:lvl9pPr lvl="8" rtl="0">
              <a:spcBef>
                <a:spcPts val="0"/>
              </a:spcBef>
              <a:spcAft>
                <a:spcPts val="0"/>
              </a:spcAft>
              <a:buSzPts val="3400"/>
              <a:buFont typeface="Oswald"/>
              <a:buNone/>
              <a:defRPr sz="3400">
                <a:latin typeface="Oswald"/>
                <a:ea typeface="Oswald"/>
                <a:cs typeface="Oswald"/>
                <a:sym typeface="Oswald"/>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BLANK_1_1_1_1_1_1_1_1_1_1">
    <p:spTree>
      <p:nvGrpSpPr>
        <p:cNvPr id="1" name="Shape 195"/>
        <p:cNvGrpSpPr/>
        <p:nvPr/>
      </p:nvGrpSpPr>
      <p:grpSpPr>
        <a:xfrm>
          <a:off x="0" y="0"/>
          <a:ext cx="0" cy="0"/>
          <a:chOff x="0" y="0"/>
          <a:chExt cx="0" cy="0"/>
        </a:xfrm>
      </p:grpSpPr>
      <p:sp>
        <p:nvSpPr>
          <p:cNvPr id="196" name="Google Shape;196;p24"/>
          <p:cNvSpPr txBox="1">
            <a:spLocks noGrp="1"/>
          </p:cNvSpPr>
          <p:nvPr>
            <p:ph type="ctrTitle"/>
          </p:nvPr>
        </p:nvSpPr>
        <p:spPr>
          <a:xfrm>
            <a:off x="2429950" y="950150"/>
            <a:ext cx="4284000" cy="758400"/>
          </a:xfrm>
          <a:prstGeom prst="rect">
            <a:avLst/>
          </a:prstGeom>
        </p:spPr>
        <p:txBody>
          <a:bodyPr spcFirstLastPara="1" wrap="square" lIns="0" tIns="0" rIns="0" bIns="0" anchor="ctr" anchorCtr="0">
            <a:noAutofit/>
          </a:bodyPr>
          <a:lstStyle>
            <a:lvl1pPr lvl="0" algn="ctr" rtl="0">
              <a:spcBef>
                <a:spcPts val="0"/>
              </a:spcBef>
              <a:spcAft>
                <a:spcPts val="0"/>
              </a:spcAft>
              <a:buSzPts val="5400"/>
              <a:buNone/>
              <a:defRPr sz="5400"/>
            </a:lvl1pPr>
            <a:lvl2pPr lvl="1" algn="ctr" rtl="0">
              <a:spcBef>
                <a:spcPts val="0"/>
              </a:spcBef>
              <a:spcAft>
                <a:spcPts val="0"/>
              </a:spcAft>
              <a:buSzPts val="5400"/>
              <a:buNone/>
              <a:defRPr sz="5400"/>
            </a:lvl2pPr>
            <a:lvl3pPr lvl="2" algn="ctr" rtl="0">
              <a:spcBef>
                <a:spcPts val="0"/>
              </a:spcBef>
              <a:spcAft>
                <a:spcPts val="0"/>
              </a:spcAft>
              <a:buSzPts val="5400"/>
              <a:buNone/>
              <a:defRPr sz="5400"/>
            </a:lvl3pPr>
            <a:lvl4pPr lvl="3" algn="ctr" rtl="0">
              <a:spcBef>
                <a:spcPts val="0"/>
              </a:spcBef>
              <a:spcAft>
                <a:spcPts val="0"/>
              </a:spcAft>
              <a:buSzPts val="5400"/>
              <a:buNone/>
              <a:defRPr sz="5400"/>
            </a:lvl4pPr>
            <a:lvl5pPr lvl="4" algn="ctr" rtl="0">
              <a:spcBef>
                <a:spcPts val="0"/>
              </a:spcBef>
              <a:spcAft>
                <a:spcPts val="0"/>
              </a:spcAft>
              <a:buSzPts val="5400"/>
              <a:buNone/>
              <a:defRPr sz="5400"/>
            </a:lvl5pPr>
            <a:lvl6pPr lvl="5" algn="ctr" rtl="0">
              <a:spcBef>
                <a:spcPts val="0"/>
              </a:spcBef>
              <a:spcAft>
                <a:spcPts val="0"/>
              </a:spcAft>
              <a:buSzPts val="5400"/>
              <a:buNone/>
              <a:defRPr sz="5400"/>
            </a:lvl6pPr>
            <a:lvl7pPr lvl="6" algn="ctr" rtl="0">
              <a:spcBef>
                <a:spcPts val="0"/>
              </a:spcBef>
              <a:spcAft>
                <a:spcPts val="0"/>
              </a:spcAft>
              <a:buSzPts val="5400"/>
              <a:buNone/>
              <a:defRPr sz="5400"/>
            </a:lvl7pPr>
            <a:lvl8pPr lvl="7" algn="ctr" rtl="0">
              <a:spcBef>
                <a:spcPts val="0"/>
              </a:spcBef>
              <a:spcAft>
                <a:spcPts val="0"/>
              </a:spcAft>
              <a:buSzPts val="5400"/>
              <a:buNone/>
              <a:defRPr sz="5400"/>
            </a:lvl8pPr>
            <a:lvl9pPr lvl="8" algn="ctr" rtl="0">
              <a:spcBef>
                <a:spcPts val="0"/>
              </a:spcBef>
              <a:spcAft>
                <a:spcPts val="0"/>
              </a:spcAft>
              <a:buSzPts val="5400"/>
              <a:buNone/>
              <a:defRPr sz="5400"/>
            </a:lvl9pPr>
          </a:lstStyle>
          <a:p>
            <a:endParaRPr/>
          </a:p>
        </p:txBody>
      </p:sp>
      <p:sp>
        <p:nvSpPr>
          <p:cNvPr id="197" name="Google Shape;197;p24"/>
          <p:cNvSpPr txBox="1">
            <a:spLocks noGrp="1"/>
          </p:cNvSpPr>
          <p:nvPr>
            <p:ph type="subTitle" idx="1"/>
          </p:nvPr>
        </p:nvSpPr>
        <p:spPr>
          <a:xfrm>
            <a:off x="2425075" y="1828300"/>
            <a:ext cx="4293900" cy="9978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grpSp>
        <p:nvGrpSpPr>
          <p:cNvPr id="198" name="Google Shape;198;p24"/>
          <p:cNvGrpSpPr/>
          <p:nvPr/>
        </p:nvGrpSpPr>
        <p:grpSpPr>
          <a:xfrm rot="10800000" flipH="1">
            <a:off x="7172094" y="843104"/>
            <a:ext cx="2029371" cy="4383847"/>
            <a:chOff x="7350442" y="2608992"/>
            <a:chExt cx="777239" cy="1673160"/>
          </a:xfrm>
        </p:grpSpPr>
        <p:sp>
          <p:nvSpPr>
            <p:cNvPr id="199" name="Google Shape;199;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0" name="Google Shape;200;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1" name="Google Shape;201;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2" name="Google Shape;202;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3" name="Google Shape;203;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4" name="Google Shape;204;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5" name="Google Shape;205;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07" name="Google Shape;207;p24"/>
          <p:cNvGrpSpPr/>
          <p:nvPr/>
        </p:nvGrpSpPr>
        <p:grpSpPr>
          <a:xfrm flipH="1">
            <a:off x="-57431" y="4"/>
            <a:ext cx="2029371" cy="4383847"/>
            <a:chOff x="7350442" y="2608992"/>
            <a:chExt cx="777239" cy="1673160"/>
          </a:xfrm>
        </p:grpSpPr>
        <p:sp>
          <p:nvSpPr>
            <p:cNvPr id="208" name="Google Shape;208;p24"/>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24"/>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24"/>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1" name="Google Shape;211;p24"/>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2" name="Google Shape;212;p24"/>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24"/>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24"/>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24"/>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185738"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16" name="Google Shape;216;p24"/>
          <p:cNvSpPr txBox="1"/>
          <p:nvPr/>
        </p:nvSpPr>
        <p:spPr>
          <a:xfrm>
            <a:off x="2478750" y="3448025"/>
            <a:ext cx="4186500" cy="686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DM Sans"/>
                <a:ea typeface="DM Sans"/>
                <a:cs typeface="DM Sans"/>
                <a:sym typeface="DM Sans"/>
              </a:rPr>
              <a:t>CREDITS: This presentation template was created by </a:t>
            </a:r>
            <a:r>
              <a:rPr lang="en" sz="1200" b="1">
                <a:solidFill>
                  <a:schemeClr val="dk1"/>
                </a:solidFill>
                <a:uFill>
                  <a:noFill/>
                </a:uFill>
                <a:latin typeface="DM Sans"/>
                <a:ea typeface="DM Sans"/>
                <a:cs typeface="DM Sans"/>
                <a:sym typeface="DM Sans"/>
                <a:hlinkClick r:id="rId2">
                  <a:extLst>
                    <a:ext uri="{A12FA001-AC4F-418D-AE19-62706E023703}">
                      <ahyp:hlinkClr xmlns:ahyp="http://schemas.microsoft.com/office/drawing/2018/hyperlinkcolor" val="tx"/>
                    </a:ext>
                  </a:extLst>
                </a:hlinkClick>
              </a:rPr>
              <a:t>Slidesgo</a:t>
            </a:r>
            <a:r>
              <a:rPr lang="en" sz="1200">
                <a:solidFill>
                  <a:schemeClr val="dk1"/>
                </a:solidFill>
                <a:latin typeface="DM Sans"/>
                <a:ea typeface="DM Sans"/>
                <a:cs typeface="DM Sans"/>
                <a:sym typeface="DM Sans"/>
              </a:rPr>
              <a:t>, and includes icons by </a:t>
            </a:r>
            <a:r>
              <a:rPr lang="en" sz="1200" b="1">
                <a:solidFill>
                  <a:schemeClr val="dk1"/>
                </a:solidFill>
                <a:uFill>
                  <a:noFill/>
                </a:uFill>
                <a:latin typeface="DM Sans"/>
                <a:ea typeface="DM Sans"/>
                <a:cs typeface="DM Sans"/>
                <a:sym typeface="DM Sans"/>
                <a:hlinkClick r:id="rId3">
                  <a:extLst>
                    <a:ext uri="{A12FA001-AC4F-418D-AE19-62706E023703}">
                      <ahyp:hlinkClr xmlns:ahyp="http://schemas.microsoft.com/office/drawing/2018/hyperlinkcolor" val="tx"/>
                    </a:ext>
                  </a:extLst>
                </a:hlinkClick>
              </a:rPr>
              <a:t>Flaticon</a:t>
            </a:r>
            <a:r>
              <a:rPr lang="en" sz="1200">
                <a:solidFill>
                  <a:schemeClr val="dk1"/>
                </a:solidFill>
                <a:latin typeface="DM Sans"/>
                <a:ea typeface="DM Sans"/>
                <a:cs typeface="DM Sans"/>
                <a:sym typeface="DM Sans"/>
              </a:rPr>
              <a:t>, and infographics &amp; images by </a:t>
            </a:r>
            <a:r>
              <a:rPr lang="en" sz="1200" b="1">
                <a:solidFill>
                  <a:schemeClr val="dk1"/>
                </a:solidFill>
                <a:uFill>
                  <a:noFill/>
                </a:uFill>
                <a:latin typeface="DM Sans"/>
                <a:ea typeface="DM Sans"/>
                <a:cs typeface="DM Sans"/>
                <a:sym typeface="DM Sans"/>
                <a:hlinkClick r:id="rId4">
                  <a:extLst>
                    <a:ext uri="{A12FA001-AC4F-418D-AE19-62706E023703}">
                      <ahyp:hlinkClr xmlns:ahyp="http://schemas.microsoft.com/office/drawing/2018/hyperlinkcolor" val="tx"/>
                    </a:ext>
                  </a:extLst>
                </a:hlinkClick>
              </a:rPr>
              <a:t>Freepik</a:t>
            </a:r>
            <a:endParaRPr sz="1200" b="1">
              <a:solidFill>
                <a:schemeClr val="dk1"/>
              </a:solidFill>
              <a:latin typeface="DM Sans"/>
              <a:ea typeface="DM Sans"/>
              <a:cs typeface="DM Sans"/>
              <a:sym typeface="DM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LANK_1_1_1_1_1_1_1_1_1_1_1">
    <p:bg>
      <p:bgPr>
        <a:gradFill>
          <a:gsLst>
            <a:gs pos="0">
              <a:schemeClr val="accent3"/>
            </a:gs>
            <a:gs pos="44000">
              <a:schemeClr val="accent4"/>
            </a:gs>
            <a:gs pos="100000">
              <a:schemeClr val="accent5"/>
            </a:gs>
          </a:gsLst>
          <a:lin ang="2698631" scaled="0"/>
        </a:gradFill>
        <a:effectLst/>
      </p:bgPr>
    </p:bg>
    <p:spTree>
      <p:nvGrpSpPr>
        <p:cNvPr id="1" name="Shape 21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LANK_1_1_1_1_1_1_1_1_1_1_1_2">
    <p:bg>
      <p:bgPr>
        <a:gradFill>
          <a:gsLst>
            <a:gs pos="0">
              <a:schemeClr val="accent2"/>
            </a:gs>
            <a:gs pos="36000">
              <a:schemeClr val="accent4"/>
            </a:gs>
            <a:gs pos="100000">
              <a:schemeClr val="accent4"/>
            </a:gs>
          </a:gsLst>
          <a:lin ang="2698631" scaled="0"/>
        </a:gradFill>
        <a:effectLst/>
      </p:bgPr>
    </p:bg>
    <p:spTree>
      <p:nvGrpSpPr>
        <p:cNvPr id="1" name="Shape 21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sp>
        <p:nvSpPr>
          <p:cNvPr id="43" name="Google Shape;43;p4"/>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4"/>
          <p:cNvSpPr txBox="1">
            <a:spLocks noGrp="1"/>
          </p:cNvSpPr>
          <p:nvPr>
            <p:ph type="body" idx="1"/>
          </p:nvPr>
        </p:nvSpPr>
        <p:spPr>
          <a:xfrm>
            <a:off x="720000" y="1112200"/>
            <a:ext cx="7704000" cy="3496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rgbClr val="434343"/>
              </a:buClr>
              <a:buSzPts val="1200"/>
              <a:buAutoNum type="arabicPeriod"/>
              <a:defRPr sz="1200"/>
            </a:lvl1pPr>
            <a:lvl2pPr marL="914400" lvl="1" indent="-304800" rtl="0">
              <a:lnSpc>
                <a:spcPct val="115000"/>
              </a:lnSpc>
              <a:spcBef>
                <a:spcPts val="0"/>
              </a:spcBef>
              <a:spcAft>
                <a:spcPts val="0"/>
              </a:spcAft>
              <a:buClr>
                <a:srgbClr val="434343"/>
              </a:buClr>
              <a:buSzPts val="1200"/>
              <a:buFont typeface="Roboto Condensed Light"/>
              <a:buAutoNum type="alphaLcPeriod"/>
              <a:defRPr/>
            </a:lvl2pPr>
            <a:lvl3pPr marL="1371600" lvl="2" indent="-304800" rtl="0">
              <a:lnSpc>
                <a:spcPct val="115000"/>
              </a:lnSpc>
              <a:spcBef>
                <a:spcPts val="0"/>
              </a:spcBef>
              <a:spcAft>
                <a:spcPts val="0"/>
              </a:spcAft>
              <a:buClr>
                <a:srgbClr val="434343"/>
              </a:buClr>
              <a:buSzPts val="1200"/>
              <a:buFont typeface="Roboto Condensed Light"/>
              <a:buAutoNum type="romanLcPeriod"/>
              <a:defRPr/>
            </a:lvl3pPr>
            <a:lvl4pPr marL="1828800" lvl="3" indent="-304800" rtl="0">
              <a:lnSpc>
                <a:spcPct val="115000"/>
              </a:lnSpc>
              <a:spcBef>
                <a:spcPts val="0"/>
              </a:spcBef>
              <a:spcAft>
                <a:spcPts val="0"/>
              </a:spcAft>
              <a:buClr>
                <a:srgbClr val="434343"/>
              </a:buClr>
              <a:buSzPts val="1200"/>
              <a:buFont typeface="Roboto Condensed Light"/>
              <a:buAutoNum type="arabicPeriod"/>
              <a:defRPr/>
            </a:lvl4pPr>
            <a:lvl5pPr marL="2286000" lvl="4" indent="-304800" rtl="0">
              <a:lnSpc>
                <a:spcPct val="115000"/>
              </a:lnSpc>
              <a:spcBef>
                <a:spcPts val="0"/>
              </a:spcBef>
              <a:spcAft>
                <a:spcPts val="0"/>
              </a:spcAft>
              <a:buClr>
                <a:srgbClr val="434343"/>
              </a:buClr>
              <a:buSzPts val="1200"/>
              <a:buFont typeface="Roboto Condensed Light"/>
              <a:buAutoNum type="alphaLcPeriod"/>
              <a:defRPr/>
            </a:lvl5pPr>
            <a:lvl6pPr marL="2743200" lvl="5" indent="-304800" rtl="0">
              <a:lnSpc>
                <a:spcPct val="115000"/>
              </a:lnSpc>
              <a:spcBef>
                <a:spcPts val="0"/>
              </a:spcBef>
              <a:spcAft>
                <a:spcPts val="0"/>
              </a:spcAft>
              <a:buClr>
                <a:srgbClr val="434343"/>
              </a:buClr>
              <a:buSzPts val="1200"/>
              <a:buFont typeface="Roboto Condensed Light"/>
              <a:buAutoNum type="romanLcPeriod"/>
              <a:defRPr/>
            </a:lvl6pPr>
            <a:lvl7pPr marL="3200400" lvl="6" indent="-304800" rtl="0">
              <a:lnSpc>
                <a:spcPct val="115000"/>
              </a:lnSpc>
              <a:spcBef>
                <a:spcPts val="0"/>
              </a:spcBef>
              <a:spcAft>
                <a:spcPts val="0"/>
              </a:spcAft>
              <a:buClr>
                <a:srgbClr val="434343"/>
              </a:buClr>
              <a:buSzPts val="1200"/>
              <a:buFont typeface="Roboto Condensed Light"/>
              <a:buAutoNum type="arabicPeriod"/>
              <a:defRPr/>
            </a:lvl7pPr>
            <a:lvl8pPr marL="3657600" lvl="7" indent="-304800" rtl="0">
              <a:lnSpc>
                <a:spcPct val="115000"/>
              </a:lnSpc>
              <a:spcBef>
                <a:spcPts val="0"/>
              </a:spcBef>
              <a:spcAft>
                <a:spcPts val="0"/>
              </a:spcAft>
              <a:buClr>
                <a:srgbClr val="434343"/>
              </a:buClr>
              <a:buSzPts val="1200"/>
              <a:buFont typeface="Roboto Condensed Light"/>
              <a:buAutoNum type="alphaLcPeriod"/>
              <a:defRPr/>
            </a:lvl8pPr>
            <a:lvl9pPr marL="4114800" lvl="8" indent="-304800" rtl="0">
              <a:lnSpc>
                <a:spcPct val="115000"/>
              </a:lnSpc>
              <a:spcBef>
                <a:spcPts val="0"/>
              </a:spcBef>
              <a:spcAft>
                <a:spcPts val="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subTitle" idx="1"/>
          </p:nvPr>
        </p:nvSpPr>
        <p:spPr>
          <a:xfrm>
            <a:off x="1786775"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7" name="Google Shape;47;p5"/>
          <p:cNvSpPr txBox="1">
            <a:spLocks noGrp="1"/>
          </p:cNvSpPr>
          <p:nvPr>
            <p:ph type="subTitle" idx="2"/>
          </p:nvPr>
        </p:nvSpPr>
        <p:spPr>
          <a:xfrm>
            <a:off x="4970850" y="2952775"/>
            <a:ext cx="2386500" cy="348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1pPr>
            <a:lvl2pPr lvl="1"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2pPr>
            <a:lvl3pPr lvl="2"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3pPr>
            <a:lvl4pPr lvl="3"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4pPr>
            <a:lvl5pPr lvl="4"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5pPr>
            <a:lvl6pPr lvl="5"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6pPr>
            <a:lvl7pPr lvl="6"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7pPr>
            <a:lvl8pPr lvl="7"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8pPr>
            <a:lvl9pPr lvl="8" algn="ctr" rtl="0">
              <a:lnSpc>
                <a:spcPct val="100000"/>
              </a:lnSpc>
              <a:spcBef>
                <a:spcPts val="0"/>
              </a:spcBef>
              <a:spcAft>
                <a:spcPts val="0"/>
              </a:spcAft>
              <a:buClr>
                <a:schemeClr val="dk1"/>
              </a:buClr>
              <a:buSzPts val="2200"/>
              <a:buFont typeface="Oswald"/>
              <a:buNone/>
              <a:defRPr sz="2200">
                <a:solidFill>
                  <a:schemeClr val="dk1"/>
                </a:solidFill>
                <a:latin typeface="Oswald"/>
                <a:ea typeface="Oswald"/>
                <a:cs typeface="Oswald"/>
                <a:sym typeface="Oswald"/>
              </a:defRPr>
            </a:lvl9pPr>
          </a:lstStyle>
          <a:p>
            <a:endParaRPr/>
          </a:p>
        </p:txBody>
      </p:sp>
      <p:sp>
        <p:nvSpPr>
          <p:cNvPr id="48" name="Google Shape;48;p5"/>
          <p:cNvSpPr txBox="1">
            <a:spLocks noGrp="1"/>
          </p:cNvSpPr>
          <p:nvPr>
            <p:ph type="subTitle" idx="3"/>
          </p:nvPr>
        </p:nvSpPr>
        <p:spPr>
          <a:xfrm>
            <a:off x="178662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49" name="Google Shape;49;p5"/>
          <p:cNvSpPr txBox="1">
            <a:spLocks noGrp="1"/>
          </p:cNvSpPr>
          <p:nvPr>
            <p:ph type="subTitle" idx="4"/>
          </p:nvPr>
        </p:nvSpPr>
        <p:spPr>
          <a:xfrm>
            <a:off x="4970855" y="3458825"/>
            <a:ext cx="2386500" cy="1149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1400"/>
              <a:buFont typeface="DM Sans"/>
              <a:buNone/>
              <a:defRPr>
                <a:solidFill>
                  <a:schemeClr val="dk1"/>
                </a:solidFill>
                <a:latin typeface="DM Sans"/>
                <a:ea typeface="DM Sans"/>
                <a:cs typeface="DM Sans"/>
                <a:sym typeface="DM Sans"/>
              </a:defRPr>
            </a:lvl9pPr>
          </a:lstStyle>
          <a:p>
            <a:endParaRPr/>
          </a:p>
        </p:txBody>
      </p:sp>
      <p:sp>
        <p:nvSpPr>
          <p:cNvPr id="50" name="Google Shape;50;p5"/>
          <p:cNvSpPr txBox="1">
            <a:spLocks noGrp="1"/>
          </p:cNvSpPr>
          <p:nvPr>
            <p:ph type="title"/>
          </p:nvPr>
        </p:nvSpPr>
        <p:spPr>
          <a:xfrm>
            <a:off x="713225" y="539496"/>
            <a:ext cx="7708500" cy="576000"/>
          </a:xfrm>
          <a:prstGeom prst="rect">
            <a:avLst/>
          </a:prstGeom>
        </p:spPr>
        <p:txBody>
          <a:bodyPr spcFirstLastPara="1" wrap="square" lIns="0" tIns="0" rIns="0" bIns="0" anchor="t" anchorCtr="0">
            <a:noAutofit/>
          </a:bodyPr>
          <a:lstStyle>
            <a:lvl1pPr lvl="0" algn="ctr"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lvl1pPr lvl="0" rtl="0">
              <a:spcBef>
                <a:spcPts val="0"/>
              </a:spcBef>
              <a:spcAft>
                <a:spcPts val="0"/>
              </a:spcAft>
              <a:buSzPts val="34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7"/>
          <p:cNvSpPr txBox="1">
            <a:spLocks noGrp="1"/>
          </p:cNvSpPr>
          <p:nvPr>
            <p:ph type="body" idx="1"/>
          </p:nvPr>
        </p:nvSpPr>
        <p:spPr>
          <a:xfrm>
            <a:off x="1321350" y="1984800"/>
            <a:ext cx="3866400" cy="23193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grpSp>
        <p:nvGrpSpPr>
          <p:cNvPr id="56" name="Google Shape;56;p7"/>
          <p:cNvGrpSpPr/>
          <p:nvPr/>
        </p:nvGrpSpPr>
        <p:grpSpPr>
          <a:xfrm flipH="1">
            <a:off x="-1145294" y="-39521"/>
            <a:ext cx="2029371" cy="4383847"/>
            <a:chOff x="7350442" y="2608992"/>
            <a:chExt cx="777239" cy="1673160"/>
          </a:xfrm>
        </p:grpSpPr>
        <p:sp>
          <p:nvSpPr>
            <p:cNvPr id="57" name="Google Shape;57;p7"/>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7"/>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7"/>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7"/>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7"/>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7"/>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7"/>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7"/>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lvl1pPr lvl="0" algn="ctr" rtl="0">
              <a:spcBef>
                <a:spcPts val="0"/>
              </a:spcBef>
              <a:spcAft>
                <a:spcPts val="0"/>
              </a:spcAft>
              <a:buSzPts val="4900"/>
              <a:buNone/>
              <a:defRPr sz="7200"/>
            </a:lvl1pPr>
            <a:lvl2pPr lvl="1" algn="ctr" rtl="0">
              <a:spcBef>
                <a:spcPts val="0"/>
              </a:spcBef>
              <a:spcAft>
                <a:spcPts val="0"/>
              </a:spcAft>
              <a:buSzPts val="4900"/>
              <a:buNone/>
              <a:defRPr sz="4900"/>
            </a:lvl2pPr>
            <a:lvl3pPr lvl="2" algn="ctr" rtl="0">
              <a:spcBef>
                <a:spcPts val="0"/>
              </a:spcBef>
              <a:spcAft>
                <a:spcPts val="0"/>
              </a:spcAft>
              <a:buSzPts val="4900"/>
              <a:buNone/>
              <a:defRPr sz="4900"/>
            </a:lvl3pPr>
            <a:lvl4pPr lvl="3" algn="ctr" rtl="0">
              <a:spcBef>
                <a:spcPts val="0"/>
              </a:spcBef>
              <a:spcAft>
                <a:spcPts val="0"/>
              </a:spcAft>
              <a:buSzPts val="4900"/>
              <a:buNone/>
              <a:defRPr sz="4900"/>
            </a:lvl4pPr>
            <a:lvl5pPr lvl="4" algn="ctr" rtl="0">
              <a:spcBef>
                <a:spcPts val="0"/>
              </a:spcBef>
              <a:spcAft>
                <a:spcPts val="0"/>
              </a:spcAft>
              <a:buSzPts val="4900"/>
              <a:buNone/>
              <a:defRPr sz="4900"/>
            </a:lvl5pPr>
            <a:lvl6pPr lvl="5" algn="ctr" rtl="0">
              <a:spcBef>
                <a:spcPts val="0"/>
              </a:spcBef>
              <a:spcAft>
                <a:spcPts val="0"/>
              </a:spcAft>
              <a:buSzPts val="4900"/>
              <a:buNone/>
              <a:defRPr sz="4900"/>
            </a:lvl6pPr>
            <a:lvl7pPr lvl="6" algn="ctr" rtl="0">
              <a:spcBef>
                <a:spcPts val="0"/>
              </a:spcBef>
              <a:spcAft>
                <a:spcPts val="0"/>
              </a:spcAft>
              <a:buSzPts val="4900"/>
              <a:buNone/>
              <a:defRPr sz="4900"/>
            </a:lvl7pPr>
            <a:lvl8pPr lvl="7" algn="ctr" rtl="0">
              <a:spcBef>
                <a:spcPts val="0"/>
              </a:spcBef>
              <a:spcAft>
                <a:spcPts val="0"/>
              </a:spcAft>
              <a:buSzPts val="4900"/>
              <a:buNone/>
              <a:defRPr sz="4900"/>
            </a:lvl8pPr>
            <a:lvl9pPr lvl="8" algn="ctr" rtl="0">
              <a:spcBef>
                <a:spcPts val="0"/>
              </a:spcBef>
              <a:spcAft>
                <a:spcPts val="0"/>
              </a:spcAft>
              <a:buSzPts val="4900"/>
              <a:buNone/>
              <a:defRPr sz="4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2916875" y="1499525"/>
            <a:ext cx="3357900" cy="576000"/>
          </a:xfrm>
          <a:prstGeom prst="rect">
            <a:avLst/>
          </a:prstGeom>
        </p:spPr>
        <p:txBody>
          <a:bodyPr spcFirstLastPara="1" wrap="square" lIns="0" tIns="0" rIns="0" bIns="0" anchor="ctr"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2916875" y="2308375"/>
            <a:ext cx="3357900" cy="1335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2400"/>
              <a:buFont typeface="DM Sans"/>
              <a:buNone/>
              <a:defRPr sz="1600">
                <a:solidFill>
                  <a:schemeClr val="dk1"/>
                </a:solidFill>
                <a:latin typeface="DM Sans"/>
                <a:ea typeface="DM Sans"/>
                <a:cs typeface="DM Sans"/>
                <a:sym typeface="DM Sans"/>
              </a:defRPr>
            </a:lvl1pPr>
            <a:lvl2pPr lvl="1"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2pPr>
            <a:lvl3pPr lvl="2"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3pPr>
            <a:lvl4pPr lvl="3"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4pPr>
            <a:lvl5pPr lvl="4"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5pPr>
            <a:lvl6pPr lvl="5"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6pPr>
            <a:lvl7pPr lvl="6"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7pPr>
            <a:lvl8pPr lvl="7"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8pPr>
            <a:lvl9pPr lvl="8" rtl="0">
              <a:lnSpc>
                <a:spcPct val="100000"/>
              </a:lnSpc>
              <a:spcBef>
                <a:spcPts val="0"/>
              </a:spcBef>
              <a:spcAft>
                <a:spcPts val="0"/>
              </a:spcAft>
              <a:buClr>
                <a:schemeClr val="lt1"/>
              </a:buClr>
              <a:buSzPts val="2400"/>
              <a:buFont typeface="DM Sans"/>
              <a:buNone/>
              <a:defRPr sz="2400">
                <a:solidFill>
                  <a:schemeClr val="lt1"/>
                </a:solidFill>
                <a:latin typeface="DM Sans"/>
                <a:ea typeface="DM Sans"/>
                <a:cs typeface="DM Sans"/>
                <a:sym typeface="DM San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chemeClr val="accent5"/>
            </a:gs>
            <a:gs pos="48000">
              <a:schemeClr val="accent4"/>
            </a:gs>
            <a:gs pos="100000">
              <a:schemeClr val="accent2"/>
            </a:gs>
          </a:gsLst>
          <a:lin ang="2698631" scaled="0"/>
        </a:gradFill>
        <a:effectLst/>
      </p:bgPr>
    </p:bg>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1260875" y="3226350"/>
            <a:ext cx="3792300" cy="1051500"/>
          </a:xfrm>
          <a:prstGeom prst="rect">
            <a:avLst/>
          </a:prstGeom>
        </p:spPr>
        <p:txBody>
          <a:bodyPr spcFirstLastPara="1" wrap="square" lIns="0" tIns="0" rIns="0" bIns="0" anchor="ctr" anchorCtr="0">
            <a:noAutofit/>
          </a:bodyPr>
          <a:lstStyle>
            <a:lvl1pPr lvl="0" rtl="0">
              <a:spcBef>
                <a:spcPts val="0"/>
              </a:spcBef>
              <a:spcAft>
                <a:spcPts val="0"/>
              </a:spcAft>
              <a:buSzPts val="34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713225" y="1536500"/>
            <a:ext cx="5226000" cy="1393800"/>
          </a:xfrm>
          <a:prstGeom prst="rect">
            <a:avLst/>
          </a:prstGeom>
        </p:spPr>
        <p:txBody>
          <a:bodyPr spcFirstLastPara="1" wrap="square" lIns="0" tIns="0" rIns="0" bIns="0" anchor="ctr" anchorCtr="0">
            <a:noAutofit/>
          </a:bodyPr>
          <a:lstStyle>
            <a:lvl1pPr lvl="0" rtl="0">
              <a:spcBef>
                <a:spcPts val="0"/>
              </a:spcBef>
              <a:spcAft>
                <a:spcPts val="0"/>
              </a:spcAft>
              <a:buSzPts val="9600"/>
              <a:buNone/>
              <a:defRPr sz="9400">
                <a:solidFill>
                  <a:schemeClr val="accent1"/>
                </a:solidFill>
                <a:latin typeface="Oswald ExtraLight"/>
                <a:ea typeface="Oswald ExtraLight"/>
                <a:cs typeface="Oswald ExtraLight"/>
                <a:sym typeface="Oswald ExtraLight"/>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74" name="Google Shape;74;p11"/>
          <p:cNvSpPr txBox="1">
            <a:spLocks noGrp="1"/>
          </p:cNvSpPr>
          <p:nvPr>
            <p:ph type="subTitle" idx="1"/>
          </p:nvPr>
        </p:nvSpPr>
        <p:spPr>
          <a:xfrm>
            <a:off x="6098700" y="3330525"/>
            <a:ext cx="2331900" cy="7272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2400"/>
              <a:buFont typeface="Oswald"/>
              <a:buNone/>
              <a:defRPr sz="1600">
                <a:solidFill>
                  <a:schemeClr val="dk1"/>
                </a:solidFill>
                <a:latin typeface="DM Sans"/>
                <a:ea typeface="DM Sans"/>
                <a:cs typeface="DM Sans"/>
                <a:sym typeface="DM Sans"/>
              </a:defRPr>
            </a:lvl1pPr>
            <a:lvl2pPr lvl="1"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2pPr>
            <a:lvl3pPr lvl="2"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3pPr>
            <a:lvl4pPr lvl="3"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4pPr>
            <a:lvl5pPr lvl="4"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5pPr>
            <a:lvl6pPr lvl="5"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6pPr>
            <a:lvl7pPr lvl="6"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7pPr>
            <a:lvl8pPr lvl="7"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8pPr>
            <a:lvl9pPr lvl="8" algn="ctr" rtl="0">
              <a:lnSpc>
                <a:spcPct val="100000"/>
              </a:lnSpc>
              <a:spcBef>
                <a:spcPts val="0"/>
              </a:spcBef>
              <a:spcAft>
                <a:spcPts val="0"/>
              </a:spcAft>
              <a:buClr>
                <a:schemeClr val="dk1"/>
              </a:buClr>
              <a:buSzPts val="2400"/>
              <a:buFont typeface="DM Sans"/>
              <a:buNone/>
              <a:defRPr sz="2400">
                <a:solidFill>
                  <a:schemeClr val="dk1"/>
                </a:solidFill>
                <a:latin typeface="DM Sans"/>
                <a:ea typeface="DM Sans"/>
                <a:cs typeface="DM Sans"/>
                <a:sym typeface="DM Sans"/>
              </a:defRPr>
            </a:lvl9pPr>
          </a:lstStyle>
          <a:p>
            <a:endParaRPr/>
          </a:p>
        </p:txBody>
      </p:sp>
      <p:grpSp>
        <p:nvGrpSpPr>
          <p:cNvPr id="75" name="Google Shape;75;p11"/>
          <p:cNvGrpSpPr/>
          <p:nvPr/>
        </p:nvGrpSpPr>
        <p:grpSpPr>
          <a:xfrm rot="5400000">
            <a:off x="6345490" y="-889971"/>
            <a:ext cx="1764332" cy="3811124"/>
            <a:chOff x="7350442" y="2608992"/>
            <a:chExt cx="777239" cy="1673160"/>
          </a:xfrm>
        </p:grpSpPr>
        <p:sp>
          <p:nvSpPr>
            <p:cNvPr id="76" name="Google Shape;76;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 name="Google Shape;77;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 name="Google Shape;78;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 name="Google Shape;82;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 name="Google Shape;83;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4" name="Google Shape;84;p11"/>
          <p:cNvGrpSpPr/>
          <p:nvPr/>
        </p:nvGrpSpPr>
        <p:grpSpPr>
          <a:xfrm rot="-5400000">
            <a:off x="1007843" y="2135053"/>
            <a:ext cx="1737362" cy="3752898"/>
            <a:chOff x="7350442" y="2608992"/>
            <a:chExt cx="777239" cy="1673160"/>
          </a:xfrm>
        </p:grpSpPr>
        <p:sp>
          <p:nvSpPr>
            <p:cNvPr id="85" name="Google Shape;85;p11"/>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11"/>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11"/>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 name="Google Shape;88;p11"/>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11"/>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 name="Google Shape;90;p11"/>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 name="Google Shape;91;p11"/>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 name="Google Shape;92;p11"/>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3" name="Google Shape;93;p11"/>
          <p:cNvGrpSpPr/>
          <p:nvPr/>
        </p:nvGrpSpPr>
        <p:grpSpPr>
          <a:xfrm>
            <a:off x="752475" y="981075"/>
            <a:ext cx="1200150" cy="114300"/>
            <a:chOff x="752475" y="981075"/>
            <a:chExt cx="1200150" cy="114300"/>
          </a:xfrm>
        </p:grpSpPr>
        <p:sp>
          <p:nvSpPr>
            <p:cNvPr id="94" name="Google Shape;94;p11"/>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6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5"/>
            </a:gs>
            <a:gs pos="48000">
              <a:schemeClr val="accent4"/>
            </a:gs>
            <a:gs pos="100000">
              <a:schemeClr val="accent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496"/>
            <a:ext cx="7708500" cy="5760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dk1"/>
              </a:buClr>
              <a:buSzPts val="3400"/>
              <a:buFont typeface="Oswald"/>
              <a:buNone/>
              <a:defRPr sz="3400">
                <a:solidFill>
                  <a:schemeClr val="dk1"/>
                </a:solidFill>
                <a:latin typeface="Oswald"/>
                <a:ea typeface="Oswald"/>
                <a:cs typeface="Oswald"/>
                <a:sym typeface="Oswa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rtl="0">
              <a:lnSpc>
                <a:spcPct val="115000"/>
              </a:lnSpc>
              <a:spcBef>
                <a:spcPts val="160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rtl="0">
              <a:lnSpc>
                <a:spcPct val="115000"/>
              </a:lnSpc>
              <a:spcBef>
                <a:spcPts val="1600"/>
              </a:spcBef>
              <a:spcAft>
                <a:spcPts val="160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txBox="1">
            <a:spLocks noGrp="1"/>
          </p:cNvSpPr>
          <p:nvPr>
            <p:ph type="ctrTitle"/>
          </p:nvPr>
        </p:nvSpPr>
        <p:spPr>
          <a:xfrm>
            <a:off x="713225" y="967650"/>
            <a:ext cx="3858775" cy="18898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accent1"/>
                </a:solidFill>
              </a:rPr>
              <a:t>BLUETOOTH </a:t>
            </a:r>
            <a:r>
              <a:rPr lang="en" dirty="0"/>
              <a:t>MODULE</a:t>
            </a:r>
            <a:endParaRPr dirty="0"/>
          </a:p>
        </p:txBody>
      </p:sp>
      <p:sp>
        <p:nvSpPr>
          <p:cNvPr id="230" name="Google Shape;230;p30"/>
          <p:cNvSpPr txBox="1">
            <a:spLocks noGrp="1"/>
          </p:cNvSpPr>
          <p:nvPr>
            <p:ph type="subTitle" idx="1"/>
          </p:nvPr>
        </p:nvSpPr>
        <p:spPr>
          <a:xfrm>
            <a:off x="713225" y="2857500"/>
            <a:ext cx="4359000" cy="1889850"/>
          </a:xfrm>
          <a:prstGeom prst="rect">
            <a:avLst/>
          </a:prstGeom>
        </p:spPr>
        <p:txBody>
          <a:bodyPr spcFirstLastPara="1" wrap="square" lIns="0" tIns="0" rIns="0" bIns="0" anchor="ctr" anchorCtr="0">
            <a:noAutofit/>
          </a:bodyPr>
          <a:lstStyle/>
          <a:p>
            <a:pPr marL="0" lvl="0" indent="0" algn="l" rtl="0">
              <a:lnSpc>
                <a:spcPct val="150000"/>
              </a:lnSpc>
              <a:spcBef>
                <a:spcPts val="0"/>
              </a:spcBef>
              <a:spcAft>
                <a:spcPts val="0"/>
              </a:spcAft>
              <a:buNone/>
            </a:pPr>
            <a:r>
              <a:rPr lang="en" b="1" u="sng" dirty="0">
                <a:latin typeface="+mj-lt"/>
                <a:cs typeface="Courier New" panose="02070309020205020404" pitchFamily="49" charset="0"/>
              </a:rPr>
              <a:t>Nhóm 9:</a:t>
            </a:r>
            <a:br>
              <a:rPr lang="en" b="1" dirty="0">
                <a:latin typeface="+mj-lt"/>
                <a:cs typeface="Courier New" panose="02070309020205020404" pitchFamily="49" charset="0"/>
              </a:rPr>
            </a:br>
            <a:r>
              <a:rPr lang="en" b="1" dirty="0">
                <a:latin typeface="+mj-lt"/>
                <a:cs typeface="Courier New" panose="02070309020205020404" pitchFamily="49" charset="0"/>
              </a:rPr>
              <a:t>Nguyễn Phi Trường</a:t>
            </a:r>
          </a:p>
          <a:p>
            <a:pPr marL="0" lvl="0" indent="0" algn="l" rtl="0">
              <a:lnSpc>
                <a:spcPct val="150000"/>
              </a:lnSpc>
              <a:spcBef>
                <a:spcPts val="0"/>
              </a:spcBef>
              <a:spcAft>
                <a:spcPts val="0"/>
              </a:spcAft>
              <a:buNone/>
            </a:pPr>
            <a:r>
              <a:rPr lang="en" b="1" dirty="0">
                <a:latin typeface="+mj-lt"/>
                <a:cs typeface="Courier New" panose="02070309020205020404" pitchFamily="49" charset="0"/>
              </a:rPr>
              <a:t>Phạm Trung Hiếu</a:t>
            </a:r>
          </a:p>
          <a:p>
            <a:pPr marL="0" lvl="0" indent="0" algn="l" rtl="0">
              <a:lnSpc>
                <a:spcPct val="150000"/>
              </a:lnSpc>
              <a:spcBef>
                <a:spcPts val="0"/>
              </a:spcBef>
              <a:spcAft>
                <a:spcPts val="0"/>
              </a:spcAft>
              <a:buNone/>
            </a:pPr>
            <a:r>
              <a:rPr lang="en" b="1" dirty="0">
                <a:latin typeface="+mj-lt"/>
                <a:cs typeface="Courier New" panose="02070309020205020404" pitchFamily="49" charset="0"/>
              </a:rPr>
              <a:t>Phạm Thành Vinh</a:t>
            </a:r>
          </a:p>
          <a:p>
            <a:pPr marL="0" lvl="0" indent="0" algn="l" rtl="0">
              <a:lnSpc>
                <a:spcPct val="150000"/>
              </a:lnSpc>
              <a:spcBef>
                <a:spcPts val="0"/>
              </a:spcBef>
              <a:spcAft>
                <a:spcPts val="0"/>
              </a:spcAft>
              <a:buNone/>
            </a:pPr>
            <a:r>
              <a:rPr lang="en" b="1" dirty="0">
                <a:latin typeface="+mj-lt"/>
                <a:cs typeface="Courier New" panose="02070309020205020404" pitchFamily="49" charset="0"/>
              </a:rPr>
              <a:t>Châu Diễm Hoàng</a:t>
            </a:r>
          </a:p>
        </p:txBody>
      </p:sp>
      <p:pic>
        <p:nvPicPr>
          <p:cNvPr id="231" name="Google Shape;231;p30"/>
          <p:cNvPicPr preferRelativeResize="0"/>
          <p:nvPr/>
        </p:nvPicPr>
        <p:blipFill>
          <a:blip r:embed="rId3">
            <a:alphaModFix/>
          </a:blip>
          <a:stretch>
            <a:fillRect/>
          </a:stretch>
        </p:blipFill>
        <p:spPr>
          <a:xfrm>
            <a:off x="4463625" y="0"/>
            <a:ext cx="4392392"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0000" y="539500"/>
            <a:ext cx="3169094"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HC-05 MODULE</a:t>
            </a:r>
            <a:endParaRPr>
              <a:solidFill>
                <a:schemeClr val="accent1"/>
              </a:solidFill>
            </a:endParaRPr>
          </a:p>
        </p:txBody>
      </p:sp>
      <p:sp>
        <p:nvSpPr>
          <p:cNvPr id="2" name="TextBox 1">
            <a:extLst>
              <a:ext uri="{FF2B5EF4-FFF2-40B4-BE49-F238E27FC236}">
                <a16:creationId xmlns:a16="http://schemas.microsoft.com/office/drawing/2014/main" id="{F0361CB5-6A00-8812-F547-F5E70C2BF704}"/>
              </a:ext>
            </a:extLst>
          </p:cNvPr>
          <p:cNvSpPr txBox="1"/>
          <p:nvPr/>
        </p:nvSpPr>
        <p:spPr>
          <a:xfrm>
            <a:off x="4572000" y="1591148"/>
            <a:ext cx="4223016" cy="1954381"/>
          </a:xfrm>
          <a:prstGeom prst="rect">
            <a:avLst/>
          </a:prstGeom>
          <a:noFill/>
        </p:spPr>
        <p:txBody>
          <a:bodyPr wrap="square" lIns="91440" tIns="45720" rIns="91440" bIns="45720" rtlCol="0" anchor="t">
            <a:spAutoFit/>
          </a:bodyPr>
          <a:lstStyle/>
          <a:p>
            <a:r>
              <a:rPr lang="vi-VN" sz="1800" b="1" err="1">
                <a:solidFill>
                  <a:schemeClr val="tx1"/>
                </a:solidFill>
                <a:latin typeface="Montserrat"/>
              </a:rPr>
              <a:t>Module</a:t>
            </a:r>
            <a:r>
              <a:rPr lang="vi-VN" sz="1800" b="1">
                <a:solidFill>
                  <a:schemeClr val="tx1"/>
                </a:solidFill>
                <a:latin typeface="Montserrat"/>
              </a:rPr>
              <a:t> có 2 cơ chế hoạt động: </a:t>
            </a:r>
            <a:endParaRPr lang="vi-VN" sz="1800" b="1">
              <a:solidFill>
                <a:schemeClr val="tx1"/>
              </a:solidFill>
              <a:latin typeface="Montserrat" pitchFamily="2" charset="77"/>
            </a:endParaRPr>
          </a:p>
          <a:p>
            <a:endParaRPr lang="vi-VN" sz="1800" b="1">
              <a:solidFill>
                <a:schemeClr val="tx1"/>
              </a:solidFill>
              <a:latin typeface="Montserrat" pitchFamily="2" charset="77"/>
            </a:endParaRPr>
          </a:p>
          <a:p>
            <a:pPr marL="285750" indent="-285750">
              <a:spcAft>
                <a:spcPts val="600"/>
              </a:spcAft>
              <a:buClr>
                <a:schemeClr val="tx1"/>
              </a:buClr>
              <a:buFont typeface="Wingdings" pitchFamily="2" charset="2"/>
              <a:buChar char="§"/>
            </a:pPr>
            <a:r>
              <a:rPr lang="vi-VN" sz="1500" b="1" err="1">
                <a:solidFill>
                  <a:schemeClr val="tx1"/>
                </a:solidFill>
                <a:latin typeface="Montserrat"/>
              </a:rPr>
              <a:t>Command</a:t>
            </a:r>
            <a:r>
              <a:rPr lang="vi-VN" sz="1500" b="1">
                <a:solidFill>
                  <a:schemeClr val="tx1"/>
                </a:solidFill>
                <a:latin typeface="Montserrat"/>
              </a:rPr>
              <a:t> </a:t>
            </a:r>
            <a:r>
              <a:rPr lang="vi-VN" sz="1500" b="1" err="1">
                <a:solidFill>
                  <a:schemeClr val="tx1"/>
                </a:solidFill>
                <a:latin typeface="Montserrat"/>
              </a:rPr>
              <a:t>mode</a:t>
            </a:r>
            <a:r>
              <a:rPr lang="vi-VN" sz="1500">
                <a:solidFill>
                  <a:schemeClr val="tx1"/>
                </a:solidFill>
                <a:latin typeface="Montserrat"/>
              </a:rPr>
              <a:t>: Gửi lệnh AT tới </a:t>
            </a:r>
            <a:r>
              <a:rPr lang="vi-VN" sz="1500" err="1">
                <a:solidFill>
                  <a:schemeClr val="tx1"/>
                </a:solidFill>
                <a:latin typeface="Montserrat"/>
              </a:rPr>
              <a:t>module</a:t>
            </a:r>
            <a:r>
              <a:rPr lang="vi-VN" sz="1500">
                <a:solidFill>
                  <a:schemeClr val="tx1"/>
                </a:solidFill>
                <a:latin typeface="Montserrat"/>
              </a:rPr>
              <a:t>.</a:t>
            </a:r>
            <a:endParaRPr lang="vi-VN" sz="1500">
              <a:solidFill>
                <a:schemeClr val="tx1"/>
              </a:solidFill>
              <a:latin typeface="Montserrat" pitchFamily="2" charset="77"/>
            </a:endParaRPr>
          </a:p>
          <a:p>
            <a:pPr marL="285750" indent="-285750">
              <a:spcAft>
                <a:spcPts val="600"/>
              </a:spcAft>
              <a:buClr>
                <a:schemeClr val="tx1"/>
              </a:buClr>
              <a:buFont typeface="Wingdings" pitchFamily="2" charset="2"/>
              <a:buChar char="§"/>
            </a:pPr>
            <a:r>
              <a:rPr lang="vi-VN" sz="1500" b="1" err="1">
                <a:solidFill>
                  <a:schemeClr val="tx1"/>
                </a:solidFill>
                <a:latin typeface="Montserrat"/>
              </a:rPr>
              <a:t>Data</a:t>
            </a:r>
            <a:r>
              <a:rPr lang="vi-VN" sz="1500" b="1">
                <a:solidFill>
                  <a:schemeClr val="tx1"/>
                </a:solidFill>
                <a:latin typeface="Montserrat"/>
              </a:rPr>
              <a:t> </a:t>
            </a:r>
            <a:r>
              <a:rPr lang="vi-VN" sz="1500" b="1" err="1">
                <a:solidFill>
                  <a:schemeClr val="tx1"/>
                </a:solidFill>
                <a:latin typeface="Montserrat"/>
              </a:rPr>
              <a:t>mode</a:t>
            </a:r>
            <a:r>
              <a:rPr lang="vi-VN" sz="1500">
                <a:solidFill>
                  <a:schemeClr val="tx1"/>
                </a:solidFill>
                <a:latin typeface="Montserrat"/>
              </a:rPr>
              <a:t>: Truyền và nhận dữ liệu từ </a:t>
            </a:r>
            <a:r>
              <a:rPr lang="vi-VN" sz="1500" err="1">
                <a:solidFill>
                  <a:schemeClr val="tx1"/>
                </a:solidFill>
                <a:latin typeface="Montserrat"/>
              </a:rPr>
              <a:t>module</a:t>
            </a:r>
            <a:r>
              <a:rPr lang="vi-VN" sz="1500">
                <a:solidFill>
                  <a:schemeClr val="tx1"/>
                </a:solidFill>
                <a:latin typeface="Montserrat"/>
              </a:rPr>
              <a:t> </a:t>
            </a:r>
            <a:r>
              <a:rPr lang="vi-VN" sz="1500" err="1">
                <a:solidFill>
                  <a:schemeClr val="tx1"/>
                </a:solidFill>
                <a:latin typeface="Montserrat"/>
              </a:rPr>
              <a:t>bluetooth</a:t>
            </a:r>
            <a:r>
              <a:rPr lang="vi-VN" sz="1500">
                <a:solidFill>
                  <a:schemeClr val="tx1"/>
                </a:solidFill>
                <a:latin typeface="Montserrat"/>
              </a:rPr>
              <a:t> khác.</a:t>
            </a:r>
          </a:p>
          <a:p>
            <a:pPr marL="285750" indent="-285750">
              <a:spcAft>
                <a:spcPts val="600"/>
              </a:spcAft>
              <a:buClr>
                <a:schemeClr val="tx1"/>
              </a:buClr>
              <a:buFont typeface="Wingdings" pitchFamily="2" charset="2"/>
              <a:buChar char="§"/>
            </a:pPr>
            <a:r>
              <a:rPr lang="vi-VN" sz="1500">
                <a:solidFill>
                  <a:schemeClr val="tx1"/>
                </a:solidFill>
                <a:latin typeface="Montserrat"/>
              </a:rPr>
              <a:t>Mặc định là </a:t>
            </a:r>
            <a:r>
              <a:rPr lang="vi-VN" sz="1500" err="1">
                <a:solidFill>
                  <a:schemeClr val="tx1"/>
                </a:solidFill>
                <a:latin typeface="Montserrat"/>
              </a:rPr>
              <a:t>Data</a:t>
            </a:r>
            <a:r>
              <a:rPr lang="vi-VN" sz="1500">
                <a:solidFill>
                  <a:schemeClr val="tx1"/>
                </a:solidFill>
                <a:latin typeface="Montserrat"/>
              </a:rPr>
              <a:t> </a:t>
            </a:r>
            <a:r>
              <a:rPr lang="vi-VN" sz="1500" err="1">
                <a:solidFill>
                  <a:schemeClr val="tx1"/>
                </a:solidFill>
                <a:latin typeface="Montserrat"/>
              </a:rPr>
              <a:t>mode</a:t>
            </a:r>
            <a:r>
              <a:rPr lang="vi-VN" sz="1500">
                <a:solidFill>
                  <a:schemeClr val="tx1"/>
                </a:solidFill>
                <a:latin typeface="Montserrat"/>
              </a:rPr>
              <a:t>.</a:t>
            </a:r>
            <a:endParaRPr lang="en-VN" sz="1500">
              <a:solidFill>
                <a:schemeClr val="tx1"/>
              </a:solidFill>
              <a:latin typeface="Montserrat" pitchFamily="2" charset="77"/>
            </a:endParaRPr>
          </a:p>
        </p:txBody>
      </p:sp>
      <p:pic>
        <p:nvPicPr>
          <p:cNvPr id="1026" name="Picture 2">
            <a:extLst>
              <a:ext uri="{FF2B5EF4-FFF2-40B4-BE49-F238E27FC236}">
                <a16:creationId xmlns:a16="http://schemas.microsoft.com/office/drawing/2014/main" id="{6297E574-CC30-093D-EBAA-9F231AB7D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192" y="1482637"/>
            <a:ext cx="4268808" cy="2401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86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0000" y="539500"/>
            <a:ext cx="6757246"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HC-05 MODULE GIAO TIẾP ARDUINO</a:t>
            </a:r>
            <a:endParaRPr>
              <a:solidFill>
                <a:schemeClr val="accent1"/>
              </a:solidFill>
            </a:endParaRPr>
          </a:p>
        </p:txBody>
      </p:sp>
      <p:sp>
        <p:nvSpPr>
          <p:cNvPr id="2" name="TextBox 1">
            <a:extLst>
              <a:ext uri="{FF2B5EF4-FFF2-40B4-BE49-F238E27FC236}">
                <a16:creationId xmlns:a16="http://schemas.microsoft.com/office/drawing/2014/main" id="{F0361CB5-6A00-8812-F547-F5E70C2BF704}"/>
              </a:ext>
            </a:extLst>
          </p:cNvPr>
          <p:cNvSpPr txBox="1"/>
          <p:nvPr/>
        </p:nvSpPr>
        <p:spPr>
          <a:xfrm>
            <a:off x="720000" y="1232922"/>
            <a:ext cx="8120808" cy="1323439"/>
          </a:xfrm>
          <a:prstGeom prst="rect">
            <a:avLst/>
          </a:prstGeom>
          <a:noFill/>
        </p:spPr>
        <p:txBody>
          <a:bodyPr wrap="square" lIns="91440" tIns="45720" rIns="91440" bIns="45720" rtlCol="0" anchor="t">
            <a:spAutoFit/>
          </a:bodyPr>
          <a:lstStyle/>
          <a:p>
            <a:r>
              <a:rPr lang="en-US" sz="2000" b="0" i="0">
                <a:solidFill>
                  <a:srgbClr val="ECECF1"/>
                </a:solidFill>
                <a:effectLst/>
                <a:latin typeface="Söhne"/>
              </a:rPr>
              <a:t>HC-05 module </a:t>
            </a:r>
            <a:r>
              <a:rPr lang="en-US" sz="2000" b="0" i="0" err="1">
                <a:solidFill>
                  <a:srgbClr val="ECECF1"/>
                </a:solidFill>
                <a:effectLst/>
                <a:latin typeface="Söhne"/>
              </a:rPr>
              <a:t>và</a:t>
            </a:r>
            <a:r>
              <a:rPr lang="en-US" sz="2000" b="0" i="0">
                <a:solidFill>
                  <a:srgbClr val="ECECF1"/>
                </a:solidFill>
                <a:effectLst/>
                <a:latin typeface="Söhne"/>
              </a:rPr>
              <a:t> Arduino </a:t>
            </a:r>
            <a:r>
              <a:rPr lang="en-US" sz="2000" b="0" i="0" err="1">
                <a:solidFill>
                  <a:srgbClr val="ECECF1"/>
                </a:solidFill>
                <a:effectLst/>
                <a:latin typeface="Söhne"/>
              </a:rPr>
              <a:t>giao</a:t>
            </a:r>
            <a:r>
              <a:rPr lang="en-US" sz="2000" b="0" i="0">
                <a:solidFill>
                  <a:srgbClr val="ECECF1"/>
                </a:solidFill>
                <a:effectLst/>
                <a:latin typeface="Söhne"/>
              </a:rPr>
              <a:t> </a:t>
            </a:r>
            <a:r>
              <a:rPr lang="en-US" sz="2000" b="0" i="0" err="1">
                <a:solidFill>
                  <a:srgbClr val="ECECF1"/>
                </a:solidFill>
                <a:effectLst/>
                <a:latin typeface="Söhne"/>
              </a:rPr>
              <a:t>tiếp</a:t>
            </a:r>
            <a:r>
              <a:rPr lang="en-US" sz="2000" b="0" i="0">
                <a:solidFill>
                  <a:srgbClr val="ECECF1"/>
                </a:solidFill>
                <a:effectLst/>
                <a:latin typeface="Söhne"/>
              </a:rPr>
              <a:t> </a:t>
            </a:r>
            <a:r>
              <a:rPr lang="en-US" sz="2000" b="0" i="0" err="1">
                <a:solidFill>
                  <a:srgbClr val="ECECF1"/>
                </a:solidFill>
                <a:effectLst/>
                <a:latin typeface="Söhne"/>
              </a:rPr>
              <a:t>thông</a:t>
            </a:r>
            <a:r>
              <a:rPr lang="en-US" sz="2000" b="0" i="0">
                <a:solidFill>
                  <a:srgbClr val="ECECF1"/>
                </a:solidFill>
                <a:effectLst/>
                <a:latin typeface="Söhne"/>
              </a:rPr>
              <a:t> qua </a:t>
            </a:r>
            <a:r>
              <a:rPr lang="en-US" sz="2000" b="0" i="0" err="1">
                <a:solidFill>
                  <a:srgbClr val="ECECF1"/>
                </a:solidFill>
                <a:effectLst/>
                <a:latin typeface="Söhne"/>
              </a:rPr>
              <a:t>giao</a:t>
            </a:r>
            <a:r>
              <a:rPr lang="en-US" sz="2000" b="0" i="0">
                <a:solidFill>
                  <a:srgbClr val="ECECF1"/>
                </a:solidFill>
                <a:effectLst/>
                <a:latin typeface="Söhne"/>
              </a:rPr>
              <a:t> </a:t>
            </a:r>
            <a:r>
              <a:rPr lang="en-US" sz="2000" b="0" i="0" err="1">
                <a:solidFill>
                  <a:srgbClr val="ECECF1"/>
                </a:solidFill>
                <a:effectLst/>
                <a:latin typeface="Söhne"/>
              </a:rPr>
              <a:t>thức</a:t>
            </a:r>
            <a:r>
              <a:rPr lang="en-US" sz="2000" b="0" i="0">
                <a:solidFill>
                  <a:srgbClr val="ECECF1"/>
                </a:solidFill>
                <a:effectLst/>
                <a:latin typeface="Söhne"/>
              </a:rPr>
              <a:t> Serial Port Profile (SPP). Giao </a:t>
            </a:r>
            <a:r>
              <a:rPr lang="en-US" sz="2000" b="0" i="0" err="1">
                <a:solidFill>
                  <a:srgbClr val="ECECF1"/>
                </a:solidFill>
                <a:effectLst/>
                <a:latin typeface="Söhne"/>
              </a:rPr>
              <a:t>thức</a:t>
            </a:r>
            <a:r>
              <a:rPr lang="en-US" sz="2000" b="0" i="0">
                <a:solidFill>
                  <a:srgbClr val="ECECF1"/>
                </a:solidFill>
                <a:effectLst/>
                <a:latin typeface="Söhne"/>
              </a:rPr>
              <a:t> </a:t>
            </a:r>
            <a:r>
              <a:rPr lang="en-US" sz="2000" b="0" i="0" err="1">
                <a:solidFill>
                  <a:srgbClr val="ECECF1"/>
                </a:solidFill>
                <a:effectLst/>
                <a:latin typeface="Söhne"/>
              </a:rPr>
              <a:t>này</a:t>
            </a:r>
            <a:r>
              <a:rPr lang="en-US" sz="2000" b="0" i="0">
                <a:solidFill>
                  <a:srgbClr val="ECECF1"/>
                </a:solidFill>
                <a:effectLst/>
                <a:latin typeface="Söhne"/>
              </a:rPr>
              <a:t> </a:t>
            </a:r>
            <a:r>
              <a:rPr lang="en-US" sz="2000" b="0" i="0" err="1">
                <a:solidFill>
                  <a:srgbClr val="ECECF1"/>
                </a:solidFill>
                <a:effectLst/>
                <a:latin typeface="Söhne"/>
              </a:rPr>
              <a:t>sử</a:t>
            </a:r>
            <a:r>
              <a:rPr lang="en-US" sz="2000" b="0" i="0">
                <a:solidFill>
                  <a:srgbClr val="ECECF1"/>
                </a:solidFill>
                <a:effectLst/>
                <a:latin typeface="Söhne"/>
              </a:rPr>
              <a:t> </a:t>
            </a:r>
            <a:r>
              <a:rPr lang="en-US" sz="2000" b="0" i="0" err="1">
                <a:solidFill>
                  <a:srgbClr val="ECECF1"/>
                </a:solidFill>
                <a:effectLst/>
                <a:latin typeface="Söhne"/>
              </a:rPr>
              <a:t>dụng</a:t>
            </a:r>
            <a:r>
              <a:rPr lang="en-US" sz="2000" b="0" i="0">
                <a:solidFill>
                  <a:srgbClr val="ECECF1"/>
                </a:solidFill>
                <a:effectLst/>
                <a:latin typeface="Söhne"/>
              </a:rPr>
              <a:t> </a:t>
            </a:r>
            <a:r>
              <a:rPr lang="en-US" sz="2000" b="0" i="0" err="1">
                <a:solidFill>
                  <a:srgbClr val="ECECF1"/>
                </a:solidFill>
                <a:effectLst/>
                <a:latin typeface="Söhne"/>
              </a:rPr>
              <a:t>cổng</a:t>
            </a:r>
            <a:r>
              <a:rPr lang="en-US" sz="2000" b="0" i="0">
                <a:solidFill>
                  <a:srgbClr val="ECECF1"/>
                </a:solidFill>
                <a:effectLst/>
                <a:latin typeface="Söhne"/>
              </a:rPr>
              <a:t> UART (Universal Asynchronous Receiver-Transmitter) </a:t>
            </a:r>
            <a:r>
              <a:rPr lang="en-US" sz="2000" b="0" i="0" err="1">
                <a:solidFill>
                  <a:srgbClr val="ECECF1"/>
                </a:solidFill>
                <a:effectLst/>
                <a:latin typeface="Söhne"/>
              </a:rPr>
              <a:t>để</a:t>
            </a:r>
            <a:r>
              <a:rPr lang="en-US" sz="2000" b="0" i="0">
                <a:solidFill>
                  <a:srgbClr val="ECECF1"/>
                </a:solidFill>
                <a:effectLst/>
                <a:latin typeface="Söhne"/>
              </a:rPr>
              <a:t> </a:t>
            </a:r>
            <a:r>
              <a:rPr lang="en-US" sz="2000" b="0" i="0" err="1">
                <a:solidFill>
                  <a:srgbClr val="ECECF1"/>
                </a:solidFill>
                <a:effectLst/>
                <a:latin typeface="Söhne"/>
              </a:rPr>
              <a:t>truyền</a:t>
            </a:r>
            <a:r>
              <a:rPr lang="en-US" sz="2000" b="0" i="0">
                <a:solidFill>
                  <a:srgbClr val="ECECF1"/>
                </a:solidFill>
                <a:effectLst/>
                <a:latin typeface="Söhne"/>
              </a:rPr>
              <a:t> </a:t>
            </a:r>
            <a:r>
              <a:rPr lang="en-US" sz="2000" b="0" i="0" err="1">
                <a:solidFill>
                  <a:srgbClr val="ECECF1"/>
                </a:solidFill>
                <a:effectLst/>
                <a:latin typeface="Söhne"/>
              </a:rPr>
              <a:t>dữ</a:t>
            </a:r>
            <a:r>
              <a:rPr lang="en-US" sz="2000" b="0" i="0">
                <a:solidFill>
                  <a:srgbClr val="ECECF1"/>
                </a:solidFill>
                <a:effectLst/>
                <a:latin typeface="Söhne"/>
              </a:rPr>
              <a:t> </a:t>
            </a:r>
            <a:r>
              <a:rPr lang="en-US" sz="2000" b="0" i="0" err="1">
                <a:solidFill>
                  <a:srgbClr val="ECECF1"/>
                </a:solidFill>
                <a:effectLst/>
                <a:latin typeface="Söhne"/>
              </a:rPr>
              <a:t>liệu</a:t>
            </a:r>
            <a:r>
              <a:rPr lang="en-US" sz="2000" b="0" i="0">
                <a:solidFill>
                  <a:srgbClr val="ECECF1"/>
                </a:solidFill>
                <a:effectLst/>
                <a:latin typeface="Söhne"/>
              </a:rPr>
              <a:t> </a:t>
            </a:r>
            <a:r>
              <a:rPr lang="en-US" sz="2000" b="0" i="0" err="1">
                <a:solidFill>
                  <a:srgbClr val="ECECF1"/>
                </a:solidFill>
                <a:effectLst/>
                <a:latin typeface="Söhne"/>
              </a:rPr>
              <a:t>giữa</a:t>
            </a:r>
            <a:r>
              <a:rPr lang="en-US" sz="2000" b="0" i="0">
                <a:solidFill>
                  <a:srgbClr val="ECECF1"/>
                </a:solidFill>
                <a:effectLst/>
                <a:latin typeface="Söhne"/>
              </a:rPr>
              <a:t> </a:t>
            </a:r>
            <a:r>
              <a:rPr lang="en-US" sz="2000" b="0" i="0" err="1">
                <a:solidFill>
                  <a:srgbClr val="ECECF1"/>
                </a:solidFill>
                <a:effectLst/>
                <a:latin typeface="Söhne"/>
              </a:rPr>
              <a:t>hai</a:t>
            </a:r>
            <a:r>
              <a:rPr lang="en-US" sz="2000" b="0" i="0">
                <a:solidFill>
                  <a:srgbClr val="ECECF1"/>
                </a:solidFill>
                <a:effectLst/>
                <a:latin typeface="Söhne"/>
              </a:rPr>
              <a:t> </a:t>
            </a:r>
            <a:r>
              <a:rPr lang="en-US" sz="2000" b="0" i="0" err="1">
                <a:solidFill>
                  <a:srgbClr val="ECECF1"/>
                </a:solidFill>
                <a:effectLst/>
                <a:latin typeface="Söhne"/>
              </a:rPr>
              <a:t>thiết</a:t>
            </a:r>
            <a:r>
              <a:rPr lang="en-US" sz="2000" b="0" i="0">
                <a:solidFill>
                  <a:srgbClr val="ECECF1"/>
                </a:solidFill>
                <a:effectLst/>
                <a:latin typeface="Söhne"/>
              </a:rPr>
              <a:t> </a:t>
            </a:r>
            <a:r>
              <a:rPr lang="en-US" sz="2000" b="0" i="0" err="1">
                <a:solidFill>
                  <a:srgbClr val="ECECF1"/>
                </a:solidFill>
                <a:effectLst/>
                <a:latin typeface="Söhne"/>
              </a:rPr>
              <a:t>bị</a:t>
            </a:r>
            <a:r>
              <a:rPr lang="en-US" sz="2000" b="0" i="0">
                <a:solidFill>
                  <a:srgbClr val="ECECF1"/>
                </a:solidFill>
                <a:effectLst/>
                <a:latin typeface="Söhne"/>
              </a:rPr>
              <a:t>. </a:t>
            </a:r>
            <a:r>
              <a:rPr lang="vi-VN" sz="2000" b="0" i="0">
                <a:solidFill>
                  <a:srgbClr val="ECECF1"/>
                </a:solidFill>
                <a:effectLst/>
                <a:latin typeface="Söhne"/>
              </a:rPr>
              <a:t>Dữ liệu sẽ được truyền với tốc độ truyền được xác định trong bộ vi điều khiển(mặc định 9600)</a:t>
            </a:r>
            <a:endParaRPr lang="en-VN" sz="2000">
              <a:solidFill>
                <a:schemeClr val="tx1"/>
              </a:solidFill>
              <a:latin typeface="Montserrat" pitchFamily="2" charset="77"/>
            </a:endParaRPr>
          </a:p>
        </p:txBody>
      </p:sp>
      <p:pic>
        <p:nvPicPr>
          <p:cNvPr id="1028" name="Picture 4">
            <a:extLst>
              <a:ext uri="{FF2B5EF4-FFF2-40B4-BE49-F238E27FC236}">
                <a16:creationId xmlns:a16="http://schemas.microsoft.com/office/drawing/2014/main" id="{762FC74C-B171-EE82-7664-EC2337E6E2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2837564"/>
            <a:ext cx="4944045" cy="2069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29F55B-67A4-B237-6831-595204CB4A34}"/>
              </a:ext>
            </a:extLst>
          </p:cNvPr>
          <p:cNvSpPr txBox="1"/>
          <p:nvPr/>
        </p:nvSpPr>
        <p:spPr>
          <a:xfrm>
            <a:off x="5894932" y="2571750"/>
            <a:ext cx="2945876" cy="1815882"/>
          </a:xfrm>
          <a:prstGeom prst="rect">
            <a:avLst/>
          </a:prstGeom>
          <a:noFill/>
        </p:spPr>
        <p:txBody>
          <a:bodyPr wrap="square">
            <a:spAutoFit/>
          </a:bodyPr>
          <a:lstStyle/>
          <a:p>
            <a:r>
              <a:rPr lang="vi-VN">
                <a:solidFill>
                  <a:schemeClr val="tx1"/>
                </a:solidFill>
              </a:rPr>
              <a:t>UART truyền dữ liệu nối tiếp, theo một trong ba chế độ:</a:t>
            </a:r>
          </a:p>
          <a:p>
            <a:r>
              <a:rPr lang="vi-VN">
                <a:solidFill>
                  <a:schemeClr val="tx1"/>
                </a:solidFill>
              </a:rPr>
              <a:t>Full duplex: Giao tiếp đồng thời đến và đi từ mỗi master và slave.</a:t>
            </a:r>
          </a:p>
          <a:p>
            <a:r>
              <a:rPr lang="vi-VN">
                <a:solidFill>
                  <a:schemeClr val="tx1"/>
                </a:solidFill>
              </a:rPr>
              <a:t>Half duplex: Dữ liệu đi theo một hướng tại một thời điểm.</a:t>
            </a:r>
          </a:p>
          <a:p>
            <a:r>
              <a:rPr lang="vi-VN">
                <a:solidFill>
                  <a:schemeClr val="tx1"/>
                </a:solidFill>
              </a:rPr>
              <a:t>Simplex: Chỉ giao tiếp một chiều.</a:t>
            </a:r>
          </a:p>
          <a:p>
            <a:endParaRPr lang="en-VN">
              <a:solidFill>
                <a:schemeClr val="tx1"/>
              </a:solidFill>
            </a:endParaRPr>
          </a:p>
        </p:txBody>
      </p:sp>
    </p:spTree>
    <p:extLst>
      <p:ext uri="{BB962C8B-B14F-4D97-AF65-F5344CB8AC3E}">
        <p14:creationId xmlns:p14="http://schemas.microsoft.com/office/powerpoint/2010/main" val="4021902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19999" y="539500"/>
            <a:ext cx="7212717"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Masters, Slaves, </a:t>
            </a:r>
            <a:r>
              <a:rPr lang="en-US" err="1"/>
              <a:t>và</a:t>
            </a:r>
            <a:r>
              <a:rPr lang="en-US"/>
              <a:t> Piconets</a:t>
            </a:r>
            <a:endParaRPr>
              <a:solidFill>
                <a:schemeClr val="accent1"/>
              </a:solidFill>
            </a:endParaRPr>
          </a:p>
        </p:txBody>
      </p:sp>
      <p:sp>
        <p:nvSpPr>
          <p:cNvPr id="2" name="TextBox 1">
            <a:extLst>
              <a:ext uri="{FF2B5EF4-FFF2-40B4-BE49-F238E27FC236}">
                <a16:creationId xmlns:a16="http://schemas.microsoft.com/office/drawing/2014/main" id="{F0361CB5-6A00-8812-F547-F5E70C2BF704}"/>
              </a:ext>
            </a:extLst>
          </p:cNvPr>
          <p:cNvSpPr txBox="1"/>
          <p:nvPr/>
        </p:nvSpPr>
        <p:spPr>
          <a:xfrm>
            <a:off x="720000" y="1591148"/>
            <a:ext cx="4233000" cy="3139321"/>
          </a:xfrm>
          <a:prstGeom prst="rect">
            <a:avLst/>
          </a:prstGeom>
          <a:noFill/>
        </p:spPr>
        <p:txBody>
          <a:bodyPr wrap="square" lIns="91440" tIns="45720" rIns="91440" bIns="45720" rtlCol="0" anchor="t">
            <a:spAutoFit/>
          </a:bodyPr>
          <a:lstStyle/>
          <a:p>
            <a:r>
              <a:rPr lang="vi-VN" sz="1800">
                <a:solidFill>
                  <a:schemeClr val="tx1"/>
                </a:solidFill>
                <a:latin typeface="Montserrat Light" pitchFamily="2" charset="77"/>
              </a:rPr>
              <a:t>- Một master có thể được kết nối với tối đa bảy slave. Bất kì slave trong piconet chỉ có thể được kết nối với master duy nhất.</a:t>
            </a:r>
          </a:p>
          <a:p>
            <a:pPr algn="just"/>
            <a:r>
              <a:rPr lang="vi-VN" sz="1800">
                <a:solidFill>
                  <a:schemeClr val="tx1"/>
                </a:solidFill>
                <a:latin typeface="Montserrat Light" pitchFamily="2" charset="77"/>
              </a:rPr>
              <a:t>- Master điều phối giao tiếp trong suốt piconet. Nó có thể gửi dữ liệu đến bất kỳ slave nào của nó và yêu cầu dữ liệu từ slave. Slave chỉ được phép truyền đến và nhận từ master. Nó không thể nói chuyện với slave khác trong piconet.</a:t>
            </a:r>
            <a:endParaRPr lang="en-VN" sz="1500">
              <a:solidFill>
                <a:schemeClr val="tx1"/>
              </a:solidFill>
              <a:latin typeface="Montserrat Light" pitchFamily="2" charset="77"/>
            </a:endParaRPr>
          </a:p>
        </p:txBody>
      </p:sp>
      <p:pic>
        <p:nvPicPr>
          <p:cNvPr id="2052" name="Picture 4" descr="Piconets Bluetooth Master Slave">
            <a:extLst>
              <a:ext uri="{FF2B5EF4-FFF2-40B4-BE49-F238E27FC236}">
                <a16:creationId xmlns:a16="http://schemas.microsoft.com/office/drawing/2014/main" id="{27829A12-76C9-F2C7-F488-4097ABE4B23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7862" b="97170" l="1667" r="97667">
                        <a14:foregroundMark x1="42833" y1="52201" x2="42833" y2="52201"/>
                        <a14:foregroundMark x1="40167" y1="50000" x2="46500" y2="55660"/>
                        <a14:foregroundMark x1="46500" y1="55660" x2="39833" y2="53145"/>
                        <a14:foregroundMark x1="39833" y1="53145" x2="39333" y2="57547"/>
                        <a14:foregroundMark x1="58333" y1="8491" x2="60000" y2="21069"/>
                        <a14:foregroundMark x1="60000" y1="21069" x2="60000" y2="9748"/>
                        <a14:foregroundMark x1="63167" y1="37736" x2="64667" y2="49686"/>
                        <a14:foregroundMark x1="64667" y1="49686" x2="63667" y2="37736"/>
                        <a14:foregroundMark x1="63667" y1="37736" x2="62667" y2="37736"/>
                        <a14:foregroundMark x1="65833" y1="67296" x2="70000" y2="77358"/>
                        <a14:foregroundMark x1="70000" y1="77358" x2="64500" y2="67610"/>
                        <a14:foregroundMark x1="64500" y1="67610" x2="64000" y2="67610"/>
                        <a14:foregroundMark x1="91000" y1="5975" x2="85167" y2="11321"/>
                        <a14:foregroundMark x1="86030" y1="12893" x2="90000" y2="20126"/>
                        <a14:foregroundMark x1="90000" y1="20126" x2="95000" y2="12893"/>
                        <a14:foregroundMark x1="95000" y1="12893" x2="89333" y2="7862"/>
                        <a14:foregroundMark x1="89333" y1="7862" x2="88833" y2="8491"/>
                        <a14:foregroundMark x1="90333" y1="6604" x2="93500" y2="18239"/>
                        <a14:foregroundMark x1="93500" y1="18239" x2="94000" y2="18868"/>
                        <a14:foregroundMark x1="96333" y1="13522" x2="97511" y2="16979"/>
                        <a14:foregroundMark x1="76000" y1="35849" x2="82500" y2="41195"/>
                        <a14:foregroundMark x1="82500" y1="41195" x2="77500" y2="33333"/>
                        <a14:foregroundMark x1="77500" y1="33333" x2="76333" y2="37107"/>
                        <a14:foregroundMark x1="85333" y1="70440" x2="83333" y2="69811"/>
                        <a14:foregroundMark x1="85167" y1="68868" x2="78833" y2="68868"/>
                        <a14:foregroundMark x1="78833" y1="68868" x2="79833" y2="80503"/>
                        <a14:foregroundMark x1="79833" y1="80503" x2="86333" y2="82075"/>
                        <a14:foregroundMark x1="86333" y1="82075" x2="88661" y2="77177"/>
                        <a14:foregroundMark x1="89691" y1="71649" x2="85500" y2="66038"/>
                        <a14:foregroundMark x1="85500" y1="66038" x2="80500" y2="69497"/>
                        <a14:foregroundMark x1="56167" y1="76730" x2="49667" y2="77987"/>
                        <a14:foregroundMark x1="49667" y1="77987" x2="48167" y2="89937"/>
                        <a14:foregroundMark x1="48167" y1="89937" x2="53167" y2="97170"/>
                        <a14:foregroundMark x1="53167" y1="97170" x2="57000" y2="86792"/>
                        <a14:foregroundMark x1="57000" y1="86792" x2="54667" y2="75786"/>
                        <a14:foregroundMark x1="54667" y1="75786" x2="53500" y2="75472"/>
                        <a14:foregroundMark x1="64833" y1="32075" x2="58667" y2="35535"/>
                        <a14:foregroundMark x1="58667" y1="35535" x2="58000" y2="48742"/>
                        <a14:foregroundMark x1="58000" y1="48742" x2="64536" y2="51825"/>
                        <a14:foregroundMark x1="64802" y1="51332" x2="67500" y2="40252"/>
                        <a14:foregroundMark x1="67500" y1="40252" x2="62167" y2="33333"/>
                        <a14:foregroundMark x1="62167" y1="33333" x2="60500" y2="33019"/>
                        <a14:foregroundMark x1="59167" y1="53774" x2="55833" y2="76101"/>
                        <a14:foregroundMark x1="21500" y1="23585" x2="14500" y2="26101"/>
                        <a14:foregroundMark x1="14500" y1="26101" x2="14667" y2="38050"/>
                        <a14:foregroundMark x1="14667" y1="38050" x2="21167" y2="41509"/>
                        <a14:foregroundMark x1="21167" y1="41509" x2="25333" y2="30818"/>
                        <a14:foregroundMark x1="25333" y1="30818" x2="19833" y2="22642"/>
                        <a14:foregroundMark x1="19833" y1="22642" x2="16000" y2="25157"/>
                        <a14:foregroundMark x1="3356" y1="65223" x2="2333" y2="73585"/>
                        <a14:foregroundMark x1="2333" y1="73585" x2="8667" y2="77044"/>
                        <a14:foregroundMark x1="8667" y1="77044" x2="11833" y2="66981"/>
                        <a14:foregroundMark x1="11833" y1="66981" x2="8333" y2="56289"/>
                        <a14:foregroundMark x1="8333" y1="56289" x2="3335" y2="59602"/>
                        <a14:backgroundMark x1="89500" y1="72013" x2="90833" y2="73585"/>
                        <a14:backgroundMark x1="61167" y1="1572" x2="57000" y2="943"/>
                        <a14:backgroundMark x1="95000" y1="1572" x2="88667" y2="314"/>
                        <a14:backgroundMark x1="97833" y1="17296" x2="97167" y2="19497"/>
                        <a14:backgroundMark x1="84333" y1="9434" x2="84333" y2="12893"/>
                        <a14:backgroundMark x1="2333" y1="58491" x2="667" y2="63208"/>
                        <a14:backgroundMark x1="77833" y1="27358" x2="75333" y2="29245"/>
                        <a14:backgroundMark x1="78500" y1="26101" x2="77500" y2="27358"/>
                        <a14:backgroundMark x1="64333" y1="52201" x2="65333" y2="53459"/>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889600"/>
            <a:ext cx="3943350" cy="208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179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49;p40">
            <a:extLst>
              <a:ext uri="{FF2B5EF4-FFF2-40B4-BE49-F238E27FC236}">
                <a16:creationId xmlns:a16="http://schemas.microsoft.com/office/drawing/2014/main" id="{5893FC48-4D1D-832E-3CF2-F36051B750BC}"/>
              </a:ext>
            </a:extLst>
          </p:cNvPr>
          <p:cNvSpPr txBox="1">
            <a:spLocks noGrp="1"/>
          </p:cNvSpPr>
          <p:nvPr>
            <p:ph type="title"/>
          </p:nvPr>
        </p:nvSpPr>
        <p:spPr>
          <a:xfrm>
            <a:off x="1305895" y="529234"/>
            <a:ext cx="2466069" cy="585338"/>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vi-VN" sz="3000"/>
              <a:t>CÁCH LẮP ĐẶT</a:t>
            </a:r>
            <a:endParaRPr lang="en-US" sz="3000">
              <a:solidFill>
                <a:schemeClr val="accent1"/>
              </a:solidFill>
            </a:endParaRPr>
          </a:p>
          <a:p>
            <a:pPr marL="0" lvl="0" indent="0" algn="l" rtl="0">
              <a:spcBef>
                <a:spcPts val="0"/>
              </a:spcBef>
              <a:spcAft>
                <a:spcPts val="0"/>
              </a:spcAft>
              <a:buNone/>
            </a:pPr>
            <a:endParaRPr/>
          </a:p>
        </p:txBody>
      </p:sp>
      <p:sp>
        <p:nvSpPr>
          <p:cNvPr id="9" name="Google Shape;551;p40">
            <a:extLst>
              <a:ext uri="{FF2B5EF4-FFF2-40B4-BE49-F238E27FC236}">
                <a16:creationId xmlns:a16="http://schemas.microsoft.com/office/drawing/2014/main" id="{7DF90BF4-143A-F155-0F68-052C1D525F29}"/>
              </a:ext>
            </a:extLst>
          </p:cNvPr>
          <p:cNvSpPr txBox="1">
            <a:spLocks/>
          </p:cNvSpPr>
          <p:nvPr/>
        </p:nvSpPr>
        <p:spPr>
          <a:xfrm>
            <a:off x="5104435" y="1300170"/>
            <a:ext cx="3877519" cy="3038853"/>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1pPr>
            <a:lvl2pPr marL="914400" marR="0" lvl="1"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2pPr>
            <a:lvl3pPr marL="1371600" marR="0" lvl="2"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3pPr>
            <a:lvl4pPr marL="1828800" marR="0" lvl="3"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4pPr>
            <a:lvl5pPr marL="2286000" marR="0" lvl="4"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5pPr>
            <a:lvl6pPr marL="2743200" marR="0" lvl="5"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6pPr>
            <a:lvl7pPr marL="3200400" marR="0" lvl="6"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7pPr>
            <a:lvl8pPr marL="3657600" marR="0" lvl="7"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8pPr>
            <a:lvl9pPr marL="4114800" marR="0" lvl="8" indent="-317500" algn="l" rtl="0">
              <a:lnSpc>
                <a:spcPct val="115000"/>
              </a:lnSpc>
              <a:spcBef>
                <a:spcPts val="0"/>
              </a:spcBef>
              <a:spcAft>
                <a:spcPts val="0"/>
              </a:spcAft>
              <a:buClr>
                <a:schemeClr val="dk1"/>
              </a:buClr>
              <a:buSzPts val="1400"/>
              <a:buFont typeface="DM Sans"/>
              <a:buChar char="■"/>
              <a:defRPr sz="1400" b="0" i="0" u="none" strike="noStrike" cap="none">
                <a:solidFill>
                  <a:schemeClr val="dk1"/>
                </a:solidFill>
                <a:latin typeface="DM Sans"/>
                <a:ea typeface="DM Sans"/>
                <a:cs typeface="DM Sans"/>
                <a:sym typeface="DM Sans"/>
              </a:defRPr>
            </a:lvl9pPr>
          </a:lstStyle>
          <a:p>
            <a:pPr marL="342900" indent="-342900">
              <a:buFont typeface="DM Sans"/>
              <a:buAutoNum type="arabicPeriod"/>
            </a:pPr>
            <a:r>
              <a:rPr lang="en-US" sz="1500" err="1">
                <a:solidFill>
                  <a:srgbClr val="E4E6EB"/>
                </a:solidFill>
                <a:latin typeface="Montserrat"/>
              </a:rPr>
              <a:t>Cắm</a:t>
            </a:r>
            <a:r>
              <a:rPr lang="en-US" sz="1500">
                <a:solidFill>
                  <a:srgbClr val="E4E6EB"/>
                </a:solidFill>
                <a:latin typeface="Montserrat"/>
              </a:rPr>
              <a:t> </a:t>
            </a:r>
            <a:r>
              <a:rPr lang="en-US" sz="1500" err="1">
                <a:solidFill>
                  <a:srgbClr val="E4E6EB"/>
                </a:solidFill>
                <a:latin typeface="Montserrat"/>
              </a:rPr>
              <a:t>đủ</a:t>
            </a:r>
            <a:r>
              <a:rPr lang="en-US" sz="1500">
                <a:solidFill>
                  <a:srgbClr val="E4E6EB"/>
                </a:solidFill>
                <a:latin typeface="Montserrat"/>
              </a:rPr>
              <a:t> 5 </a:t>
            </a:r>
            <a:r>
              <a:rPr lang="en-US" sz="1500" err="1">
                <a:solidFill>
                  <a:srgbClr val="E4E6EB"/>
                </a:solidFill>
                <a:latin typeface="Montserrat"/>
              </a:rPr>
              <a:t>chân</a:t>
            </a:r>
            <a:r>
              <a:rPr lang="en-US" sz="1500">
                <a:solidFill>
                  <a:srgbClr val="E4E6EB"/>
                </a:solidFill>
                <a:latin typeface="Montserrat"/>
              </a:rPr>
              <a:t> </a:t>
            </a:r>
            <a:r>
              <a:rPr lang="en-US" sz="1500" err="1">
                <a:solidFill>
                  <a:srgbClr val="E4E6EB"/>
                </a:solidFill>
                <a:latin typeface="Montserrat"/>
              </a:rPr>
              <a:t>với</a:t>
            </a:r>
            <a:r>
              <a:rPr lang="en-US" sz="1500">
                <a:solidFill>
                  <a:srgbClr val="E4E6EB"/>
                </a:solidFill>
                <a:latin typeface="Montserrat"/>
              </a:rPr>
              <a:t> HC05, bao </a:t>
            </a:r>
            <a:r>
              <a:rPr lang="en-US" sz="1500" err="1">
                <a:solidFill>
                  <a:srgbClr val="E4E6EB"/>
                </a:solidFill>
                <a:latin typeface="Montserrat"/>
              </a:rPr>
              <a:t>gồm</a:t>
            </a:r>
            <a:r>
              <a:rPr lang="en-US" sz="1500">
                <a:solidFill>
                  <a:srgbClr val="E4E6EB"/>
                </a:solidFill>
                <a:latin typeface="Montserrat"/>
              </a:rPr>
              <a:t> </a:t>
            </a:r>
            <a:r>
              <a:rPr lang="en-US" sz="1500" err="1">
                <a:solidFill>
                  <a:srgbClr val="E4E6EB"/>
                </a:solidFill>
                <a:latin typeface="Montserrat"/>
              </a:rPr>
              <a:t>chân</a:t>
            </a:r>
            <a:r>
              <a:rPr lang="en-US" sz="1500">
                <a:solidFill>
                  <a:srgbClr val="E4E6EB"/>
                </a:solidFill>
                <a:latin typeface="Montserrat"/>
              </a:rPr>
              <a:t> EN </a:t>
            </a:r>
            <a:r>
              <a:rPr lang="en-US" sz="1500" err="1">
                <a:solidFill>
                  <a:srgbClr val="E4E6EB"/>
                </a:solidFill>
                <a:latin typeface="Montserrat"/>
              </a:rPr>
              <a:t>nối</a:t>
            </a:r>
            <a:r>
              <a:rPr lang="en-US" sz="1500">
                <a:solidFill>
                  <a:srgbClr val="E4E6EB"/>
                </a:solidFill>
                <a:latin typeface="Montserrat"/>
              </a:rPr>
              <a:t> </a:t>
            </a:r>
            <a:r>
              <a:rPr lang="en-US" sz="1500" err="1">
                <a:solidFill>
                  <a:srgbClr val="E4E6EB"/>
                </a:solidFill>
                <a:latin typeface="Montserrat"/>
              </a:rPr>
              <a:t>với</a:t>
            </a:r>
            <a:r>
              <a:rPr lang="en-US" sz="1500">
                <a:solidFill>
                  <a:srgbClr val="E4E6EB"/>
                </a:solidFill>
                <a:latin typeface="Montserrat"/>
              </a:rPr>
              <a:t> </a:t>
            </a:r>
            <a:r>
              <a:rPr lang="en-US" sz="1500" err="1">
                <a:solidFill>
                  <a:srgbClr val="E4E6EB"/>
                </a:solidFill>
                <a:latin typeface="Montserrat"/>
              </a:rPr>
              <a:t>nguồn</a:t>
            </a:r>
            <a:r>
              <a:rPr lang="en-US" sz="1500">
                <a:solidFill>
                  <a:srgbClr val="E4E6EB"/>
                </a:solidFill>
                <a:latin typeface="Montserrat"/>
              </a:rPr>
              <a:t> 3.3V. </a:t>
            </a:r>
            <a:endParaRPr lang="en-US" sz="1500">
              <a:solidFill>
                <a:srgbClr val="E4E6EB"/>
              </a:solidFill>
              <a:latin typeface="Montserrat" pitchFamily="2" charset="77"/>
            </a:endParaRPr>
          </a:p>
          <a:p>
            <a:pPr marL="342900" indent="-342900">
              <a:buFont typeface="DM Sans"/>
              <a:buAutoNum type="arabicPeriod"/>
            </a:pPr>
            <a:r>
              <a:rPr lang="en-US" sz="1500">
                <a:solidFill>
                  <a:srgbClr val="E4E6EB"/>
                </a:solidFill>
                <a:latin typeface="Montserrat" pitchFamily="2" charset="77"/>
              </a:rPr>
              <a:t>Up code AT mode </a:t>
            </a:r>
            <a:r>
              <a:rPr lang="en-US" sz="1500" err="1">
                <a:solidFill>
                  <a:srgbClr val="E4E6EB"/>
                </a:solidFill>
                <a:latin typeface="Montserrat" pitchFamily="2" charset="77"/>
              </a:rPr>
              <a:t>vào</a:t>
            </a:r>
            <a:r>
              <a:rPr lang="en-US" sz="1500">
                <a:solidFill>
                  <a:srgbClr val="E4E6EB"/>
                </a:solidFill>
                <a:latin typeface="Montserrat" pitchFamily="2" charset="77"/>
              </a:rPr>
              <a:t> </a:t>
            </a:r>
            <a:r>
              <a:rPr lang="en-US" sz="1500" err="1">
                <a:solidFill>
                  <a:srgbClr val="E4E6EB"/>
                </a:solidFill>
                <a:latin typeface="Montserrat" pitchFamily="2" charset="77"/>
              </a:rPr>
              <a:t>rồi</a:t>
            </a:r>
            <a:r>
              <a:rPr lang="en-US" sz="1500">
                <a:solidFill>
                  <a:srgbClr val="E4E6EB"/>
                </a:solidFill>
                <a:latin typeface="Montserrat" pitchFamily="2" charset="77"/>
              </a:rPr>
              <a:t> </a:t>
            </a:r>
            <a:r>
              <a:rPr lang="en-US" sz="1500" err="1">
                <a:solidFill>
                  <a:srgbClr val="E4E6EB"/>
                </a:solidFill>
                <a:latin typeface="Montserrat" pitchFamily="2" charset="77"/>
              </a:rPr>
              <a:t>gõ</a:t>
            </a:r>
            <a:r>
              <a:rPr lang="en-US" sz="1500">
                <a:solidFill>
                  <a:srgbClr val="E4E6EB"/>
                </a:solidFill>
                <a:latin typeface="Montserrat" pitchFamily="2" charset="77"/>
              </a:rPr>
              <a:t> AT+RESET </a:t>
            </a:r>
            <a:r>
              <a:rPr lang="en-US" sz="1500" err="1">
                <a:solidFill>
                  <a:srgbClr val="E4E6EB"/>
                </a:solidFill>
                <a:latin typeface="Montserrat" pitchFamily="2" charset="77"/>
              </a:rPr>
              <a:t>để</a:t>
            </a:r>
            <a:r>
              <a:rPr lang="en-US" sz="1500">
                <a:solidFill>
                  <a:srgbClr val="E4E6EB"/>
                </a:solidFill>
                <a:latin typeface="Montserrat" pitchFamily="2" charset="77"/>
              </a:rPr>
              <a:t> reset full at mode. </a:t>
            </a:r>
          </a:p>
          <a:p>
            <a:pPr marL="342900" indent="-342900">
              <a:buFont typeface="DM Sans"/>
              <a:buAutoNum type="arabicPeriod"/>
            </a:pPr>
            <a:r>
              <a:rPr lang="en-US" sz="1500" err="1">
                <a:solidFill>
                  <a:srgbClr val="E4E6EB"/>
                </a:solidFill>
                <a:latin typeface="Montserrat"/>
              </a:rPr>
              <a:t>Gõ</a:t>
            </a:r>
            <a:r>
              <a:rPr lang="en-US" sz="1500">
                <a:solidFill>
                  <a:srgbClr val="E4E6EB"/>
                </a:solidFill>
                <a:latin typeface="Montserrat"/>
              </a:rPr>
              <a:t> AT+ROLE=0 </a:t>
            </a:r>
            <a:r>
              <a:rPr lang="en-US" sz="1500" err="1">
                <a:solidFill>
                  <a:srgbClr val="E4E6EB"/>
                </a:solidFill>
                <a:latin typeface="Montserrat"/>
              </a:rPr>
              <a:t>với</a:t>
            </a:r>
            <a:r>
              <a:rPr lang="en-US" sz="1500">
                <a:solidFill>
                  <a:srgbClr val="E4E6EB"/>
                </a:solidFill>
                <a:latin typeface="Montserrat"/>
              </a:rPr>
              <a:t> Slave, 1 </a:t>
            </a:r>
            <a:r>
              <a:rPr lang="en-US" sz="1500" err="1">
                <a:solidFill>
                  <a:srgbClr val="E4E6EB"/>
                </a:solidFill>
                <a:latin typeface="Montserrat"/>
              </a:rPr>
              <a:t>với</a:t>
            </a:r>
            <a:r>
              <a:rPr lang="en-US" sz="1500">
                <a:solidFill>
                  <a:srgbClr val="E4E6EB"/>
                </a:solidFill>
                <a:latin typeface="Montserrat"/>
              </a:rPr>
              <a:t> Master. </a:t>
            </a:r>
          </a:p>
          <a:p>
            <a:pPr marL="342900" indent="-342900">
              <a:buFont typeface="DM Sans"/>
              <a:buAutoNum type="arabicPeriod"/>
            </a:pPr>
            <a:r>
              <a:rPr lang="en-US" sz="1500" err="1">
                <a:solidFill>
                  <a:srgbClr val="E4E6EB"/>
                </a:solidFill>
                <a:latin typeface="Montserrat" pitchFamily="2" charset="77"/>
              </a:rPr>
              <a:t>Gõ</a:t>
            </a:r>
            <a:r>
              <a:rPr lang="en-US" sz="1500">
                <a:solidFill>
                  <a:srgbClr val="E4E6EB"/>
                </a:solidFill>
                <a:latin typeface="Montserrat" pitchFamily="2" charset="77"/>
              </a:rPr>
              <a:t> AT+CMODE=0 </a:t>
            </a:r>
            <a:r>
              <a:rPr lang="en-US" sz="1500" err="1">
                <a:solidFill>
                  <a:srgbClr val="E4E6EB"/>
                </a:solidFill>
                <a:latin typeface="Montserrat" pitchFamily="2" charset="77"/>
              </a:rPr>
              <a:t>với</a:t>
            </a:r>
            <a:r>
              <a:rPr lang="en-US" sz="1500">
                <a:solidFill>
                  <a:srgbClr val="E4E6EB"/>
                </a:solidFill>
                <a:latin typeface="Montserrat" pitchFamily="2" charset="77"/>
              </a:rPr>
              <a:t> Slave, 1 </a:t>
            </a:r>
            <a:r>
              <a:rPr lang="en-US" sz="1500" err="1">
                <a:solidFill>
                  <a:srgbClr val="E4E6EB"/>
                </a:solidFill>
                <a:latin typeface="Montserrat" pitchFamily="2" charset="77"/>
              </a:rPr>
              <a:t>với</a:t>
            </a:r>
            <a:r>
              <a:rPr lang="en-US" sz="1500">
                <a:solidFill>
                  <a:srgbClr val="E4E6EB"/>
                </a:solidFill>
                <a:latin typeface="Montserrat" pitchFamily="2" charset="77"/>
              </a:rPr>
              <a:t> Master. </a:t>
            </a:r>
          </a:p>
          <a:p>
            <a:pPr marL="342900" indent="-342900">
              <a:buFont typeface="DM Sans"/>
              <a:buAutoNum type="arabicPeriod"/>
            </a:pPr>
            <a:r>
              <a:rPr lang="en-US" sz="1500" err="1">
                <a:solidFill>
                  <a:srgbClr val="E4E6EB"/>
                </a:solidFill>
                <a:latin typeface="Montserrat" pitchFamily="2" charset="77"/>
              </a:rPr>
              <a:t>Gõ</a:t>
            </a:r>
            <a:r>
              <a:rPr lang="en-US" sz="1500">
                <a:solidFill>
                  <a:srgbClr val="E4E6EB"/>
                </a:solidFill>
                <a:latin typeface="Montserrat" pitchFamily="2" charset="77"/>
              </a:rPr>
              <a:t> AT+UART=9600,0,0 </a:t>
            </a:r>
            <a:r>
              <a:rPr lang="en-US" sz="1500" err="1">
                <a:solidFill>
                  <a:srgbClr val="E4E6EB"/>
                </a:solidFill>
                <a:latin typeface="Montserrat" pitchFamily="2" charset="77"/>
              </a:rPr>
              <a:t>để</a:t>
            </a:r>
            <a:r>
              <a:rPr lang="en-US" sz="1500">
                <a:solidFill>
                  <a:srgbClr val="E4E6EB"/>
                </a:solidFill>
                <a:latin typeface="Montserrat" pitchFamily="2" charset="77"/>
              </a:rPr>
              <a:t> </a:t>
            </a:r>
            <a:r>
              <a:rPr lang="en-US" sz="1500" err="1">
                <a:solidFill>
                  <a:srgbClr val="E4E6EB"/>
                </a:solidFill>
                <a:latin typeface="Montserrat" pitchFamily="2" charset="77"/>
              </a:rPr>
              <a:t>đổi</a:t>
            </a:r>
            <a:r>
              <a:rPr lang="en-US" sz="1500">
                <a:solidFill>
                  <a:srgbClr val="E4E6EB"/>
                </a:solidFill>
                <a:latin typeface="Montserrat" pitchFamily="2" charset="77"/>
              </a:rPr>
              <a:t> band </a:t>
            </a:r>
            <a:r>
              <a:rPr lang="en-US" sz="1500" err="1">
                <a:solidFill>
                  <a:srgbClr val="E4E6EB"/>
                </a:solidFill>
                <a:latin typeface="Montserrat" pitchFamily="2" charset="77"/>
              </a:rPr>
              <a:t>cho</a:t>
            </a:r>
            <a:r>
              <a:rPr lang="en-US" sz="1500">
                <a:solidFill>
                  <a:srgbClr val="E4E6EB"/>
                </a:solidFill>
                <a:latin typeface="Montserrat" pitchFamily="2" charset="77"/>
              </a:rPr>
              <a:t> HC05. </a:t>
            </a:r>
          </a:p>
          <a:p>
            <a:pPr marL="342900" indent="-342900">
              <a:buFont typeface="DM Sans"/>
              <a:buAutoNum type="arabicPeriod"/>
            </a:pPr>
            <a:r>
              <a:rPr lang="en-US" sz="1500">
                <a:solidFill>
                  <a:srgbClr val="E4E6EB"/>
                </a:solidFill>
                <a:latin typeface="Montserrat"/>
              </a:rPr>
              <a:t>Rút </a:t>
            </a:r>
            <a:r>
              <a:rPr lang="en-US" sz="1500" err="1">
                <a:solidFill>
                  <a:srgbClr val="E4E6EB"/>
                </a:solidFill>
                <a:latin typeface="Montserrat"/>
              </a:rPr>
              <a:t>chân</a:t>
            </a:r>
            <a:r>
              <a:rPr lang="en-US" sz="1500">
                <a:solidFill>
                  <a:srgbClr val="E4E6EB"/>
                </a:solidFill>
                <a:latin typeface="Montserrat"/>
              </a:rPr>
              <a:t> EN </a:t>
            </a:r>
            <a:r>
              <a:rPr lang="en-US" sz="1500" err="1">
                <a:solidFill>
                  <a:srgbClr val="E4E6EB"/>
                </a:solidFill>
                <a:latin typeface="Montserrat"/>
              </a:rPr>
              <a:t>để</a:t>
            </a:r>
            <a:r>
              <a:rPr lang="en-US" sz="1500">
                <a:solidFill>
                  <a:srgbClr val="E4E6EB"/>
                </a:solidFill>
                <a:latin typeface="Montserrat"/>
              </a:rPr>
              <a:t> </a:t>
            </a:r>
            <a:r>
              <a:rPr lang="en-US" sz="1500" err="1">
                <a:solidFill>
                  <a:srgbClr val="E4E6EB"/>
                </a:solidFill>
                <a:latin typeface="Montserrat"/>
              </a:rPr>
              <a:t>thoát</a:t>
            </a:r>
            <a:r>
              <a:rPr lang="en-US" sz="1500">
                <a:solidFill>
                  <a:srgbClr val="E4E6EB"/>
                </a:solidFill>
                <a:latin typeface="Montserrat"/>
              </a:rPr>
              <a:t> </a:t>
            </a:r>
            <a:r>
              <a:rPr lang="en-US" sz="1500" err="1">
                <a:solidFill>
                  <a:srgbClr val="E4E6EB"/>
                </a:solidFill>
                <a:latin typeface="Montserrat"/>
              </a:rPr>
              <a:t>khỏi</a:t>
            </a:r>
            <a:r>
              <a:rPr lang="en-US" sz="1500">
                <a:solidFill>
                  <a:srgbClr val="E4E6EB"/>
                </a:solidFill>
                <a:latin typeface="Montserrat"/>
              </a:rPr>
              <a:t> AT mode. </a:t>
            </a:r>
            <a:endParaRPr lang="en-US" sz="1500">
              <a:solidFill>
                <a:srgbClr val="E4E6EB"/>
              </a:solidFill>
              <a:latin typeface="Montserrat" pitchFamily="2" charset="77"/>
            </a:endParaRPr>
          </a:p>
          <a:p>
            <a:pPr marL="342900" indent="-342900">
              <a:buFont typeface="DM Sans"/>
              <a:buAutoNum type="arabicPeriod"/>
            </a:pPr>
            <a:r>
              <a:rPr lang="en-US" sz="1500">
                <a:solidFill>
                  <a:srgbClr val="E4E6EB"/>
                </a:solidFill>
                <a:latin typeface="Montserrat"/>
              </a:rPr>
              <a:t>Rút </a:t>
            </a:r>
            <a:r>
              <a:rPr lang="en-US" sz="1500" err="1">
                <a:solidFill>
                  <a:srgbClr val="E4E6EB"/>
                </a:solidFill>
                <a:latin typeface="Montserrat"/>
              </a:rPr>
              <a:t>chân</a:t>
            </a:r>
            <a:r>
              <a:rPr lang="en-US" sz="1500">
                <a:solidFill>
                  <a:srgbClr val="E4E6EB"/>
                </a:solidFill>
                <a:latin typeface="Montserrat"/>
              </a:rPr>
              <a:t> VCC, upload code </a:t>
            </a:r>
            <a:r>
              <a:rPr lang="en-US" sz="1500" err="1">
                <a:solidFill>
                  <a:srgbClr val="E4E6EB"/>
                </a:solidFill>
                <a:latin typeface="Montserrat"/>
              </a:rPr>
              <a:t>rồi</a:t>
            </a:r>
            <a:r>
              <a:rPr lang="en-US" sz="1500">
                <a:solidFill>
                  <a:srgbClr val="E4E6EB"/>
                </a:solidFill>
                <a:latin typeface="Montserrat"/>
              </a:rPr>
              <a:t> </a:t>
            </a:r>
            <a:r>
              <a:rPr lang="en-US" sz="1500" err="1">
                <a:solidFill>
                  <a:srgbClr val="E4E6EB"/>
                </a:solidFill>
                <a:latin typeface="Montserrat"/>
              </a:rPr>
              <a:t>cắm</a:t>
            </a:r>
            <a:r>
              <a:rPr lang="en-US" sz="1500">
                <a:solidFill>
                  <a:srgbClr val="E4E6EB"/>
                </a:solidFill>
                <a:latin typeface="Montserrat"/>
              </a:rPr>
              <a:t> </a:t>
            </a:r>
            <a:r>
              <a:rPr lang="en-US" sz="1500" err="1">
                <a:solidFill>
                  <a:srgbClr val="E4E6EB"/>
                </a:solidFill>
                <a:latin typeface="Montserrat"/>
              </a:rPr>
              <a:t>lại</a:t>
            </a:r>
            <a:r>
              <a:rPr lang="en-US" sz="1500">
                <a:solidFill>
                  <a:srgbClr val="E4E6EB"/>
                </a:solidFill>
                <a:latin typeface="Montserrat"/>
              </a:rPr>
              <a:t> </a:t>
            </a:r>
            <a:r>
              <a:rPr lang="en-US" sz="1500" err="1">
                <a:solidFill>
                  <a:srgbClr val="E4E6EB"/>
                </a:solidFill>
                <a:latin typeface="Montserrat"/>
              </a:rPr>
              <a:t>chân</a:t>
            </a:r>
            <a:r>
              <a:rPr lang="en-US" sz="1500">
                <a:solidFill>
                  <a:srgbClr val="E4E6EB"/>
                </a:solidFill>
                <a:latin typeface="Montserrat"/>
              </a:rPr>
              <a:t> VCC </a:t>
            </a:r>
            <a:r>
              <a:rPr lang="en-US" sz="1500" err="1">
                <a:solidFill>
                  <a:srgbClr val="E4E6EB"/>
                </a:solidFill>
                <a:latin typeface="Montserrat"/>
              </a:rPr>
              <a:t>cho</a:t>
            </a:r>
            <a:r>
              <a:rPr lang="en-US" sz="1500">
                <a:solidFill>
                  <a:srgbClr val="E4E6EB"/>
                </a:solidFill>
                <a:latin typeface="Montserrat"/>
              </a:rPr>
              <a:t> HC05. </a:t>
            </a:r>
            <a:br>
              <a:rPr lang="en-US" sz="1500">
                <a:latin typeface="Montserrat" pitchFamily="2" charset="77"/>
              </a:rPr>
            </a:br>
            <a:endParaRPr lang="en-US" sz="1500">
              <a:latin typeface="Montserrat" pitchFamily="2" charset="77"/>
            </a:endParaRPr>
          </a:p>
        </p:txBody>
      </p:sp>
      <p:pic>
        <p:nvPicPr>
          <p:cNvPr id="10" name="Google Shape;552;p40">
            <a:extLst>
              <a:ext uri="{FF2B5EF4-FFF2-40B4-BE49-F238E27FC236}">
                <a16:creationId xmlns:a16="http://schemas.microsoft.com/office/drawing/2014/main" id="{9C6C68B7-1563-8A65-A488-3271E6C69A96}"/>
              </a:ext>
            </a:extLst>
          </p:cNvPr>
          <p:cNvPicPr preferRelativeResize="0"/>
          <p:nvPr/>
        </p:nvPicPr>
        <p:blipFill>
          <a:blip r:embed="rId2"/>
          <a:srcRect l="10813" r="10813"/>
          <a:stretch/>
        </p:blipFill>
        <p:spPr>
          <a:xfrm>
            <a:off x="191493" y="1299606"/>
            <a:ext cx="4695881" cy="3293417"/>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
        <p:nvSpPr>
          <p:cNvPr id="11" name="Google Shape;549;p40">
            <a:extLst>
              <a:ext uri="{FF2B5EF4-FFF2-40B4-BE49-F238E27FC236}">
                <a16:creationId xmlns:a16="http://schemas.microsoft.com/office/drawing/2014/main" id="{349BA176-AF0D-2EE4-BB63-860F867FCF8F}"/>
              </a:ext>
            </a:extLst>
          </p:cNvPr>
          <p:cNvSpPr txBox="1">
            <a:spLocks/>
          </p:cNvSpPr>
          <p:nvPr/>
        </p:nvSpPr>
        <p:spPr>
          <a:xfrm>
            <a:off x="5810159" y="529234"/>
            <a:ext cx="2466069" cy="4600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9pPr>
          </a:lstStyle>
          <a:p>
            <a:pPr algn="ctr"/>
            <a:r>
              <a:rPr lang="vi-VN" sz="3000"/>
              <a:t>AT MODE</a:t>
            </a:r>
            <a:endParaRPr lang="vi-VN" sz="3000">
              <a:solidFill>
                <a:schemeClr val="accent1"/>
              </a:solidFill>
            </a:endParaRPr>
          </a:p>
        </p:txBody>
      </p:sp>
    </p:spTree>
    <p:extLst>
      <p:ext uri="{BB962C8B-B14F-4D97-AF65-F5344CB8AC3E}">
        <p14:creationId xmlns:p14="http://schemas.microsoft.com/office/powerpoint/2010/main" val="941578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9" name="Google Shape;549;p40"/>
          <p:cNvSpPr txBox="1">
            <a:spLocks noGrp="1"/>
          </p:cNvSpPr>
          <p:nvPr>
            <p:ph type="title"/>
          </p:nvPr>
        </p:nvSpPr>
        <p:spPr>
          <a:xfrm>
            <a:off x="2249214" y="507572"/>
            <a:ext cx="4646235" cy="585338"/>
          </a:xfrm>
          <a:prstGeom prst="rect">
            <a:avLst/>
          </a:prstGeom>
        </p:spPr>
        <p:txBody>
          <a:bodyPr spcFirstLastPara="1" wrap="square" lIns="0" tIns="0" rIns="0" bIns="0" anchor="t" anchorCtr="0">
            <a:noAutofit/>
          </a:bodyPr>
          <a:lstStyle/>
          <a:p>
            <a:pPr algn="ctr"/>
            <a:r>
              <a:rPr lang="vi-VN" sz="3000"/>
              <a:t>CÁCH LẮP ĐẶT MASTER / SLAVE</a:t>
            </a:r>
            <a:endParaRPr lang="vi-VN" sz="2500">
              <a:solidFill>
                <a:srgbClr val="FFFFFF"/>
              </a:solidFill>
            </a:endParaRPr>
          </a:p>
          <a:p>
            <a:pPr marL="0" lvl="0" indent="0" algn="l" rtl="0">
              <a:spcBef>
                <a:spcPts val="0"/>
              </a:spcBef>
              <a:spcAft>
                <a:spcPts val="0"/>
              </a:spcAft>
              <a:buNone/>
            </a:pPr>
            <a:endParaRPr/>
          </a:p>
        </p:txBody>
      </p:sp>
      <p:pic>
        <p:nvPicPr>
          <p:cNvPr id="4" name="Google Shape;552;p40">
            <a:extLst>
              <a:ext uri="{FF2B5EF4-FFF2-40B4-BE49-F238E27FC236}">
                <a16:creationId xmlns:a16="http://schemas.microsoft.com/office/drawing/2014/main" id="{5966D7B3-4F83-1214-F9C1-EAA515E3D0CF}"/>
              </a:ext>
            </a:extLst>
          </p:cNvPr>
          <p:cNvPicPr preferRelativeResize="0"/>
          <p:nvPr/>
        </p:nvPicPr>
        <p:blipFill>
          <a:blip r:embed="rId3"/>
          <a:srcRect l="10813" r="10813"/>
          <a:stretch/>
        </p:blipFill>
        <p:spPr>
          <a:xfrm>
            <a:off x="2459194" y="1413334"/>
            <a:ext cx="4402448" cy="3063979"/>
          </a:xfrm>
          <a:prstGeom prst="roundRect">
            <a:avLst>
              <a:gd name="adj" fmla="val 10435"/>
            </a:avLst>
          </a:prstGeom>
          <a:noFill/>
          <a:ln w="19050" cap="flat" cmpd="sng">
            <a:solidFill>
              <a:srgbClr val="98FAFC"/>
            </a:solidFill>
            <a:prstDash val="solid"/>
            <a:round/>
            <a:headEnd type="none" w="sm" len="sm"/>
            <a:tailEnd type="none" w="sm" len="sm"/>
          </a:ln>
          <a:effectLst>
            <a:outerShdw blurRad="257175" dist="19050" dir="5400000" algn="bl" rotWithShape="0">
              <a:srgbClr val="98FAFC">
                <a:alpha val="41000"/>
              </a:srgbClr>
            </a:outerShdw>
          </a:effectLst>
        </p:spPr>
      </p:pic>
      <p:sp>
        <p:nvSpPr>
          <p:cNvPr id="5" name="Google Shape;549;p40">
            <a:extLst>
              <a:ext uri="{FF2B5EF4-FFF2-40B4-BE49-F238E27FC236}">
                <a16:creationId xmlns:a16="http://schemas.microsoft.com/office/drawing/2014/main" id="{5F4DAEC4-814E-F7A0-0FD3-B4F076CB5DF5}"/>
              </a:ext>
            </a:extLst>
          </p:cNvPr>
          <p:cNvSpPr txBox="1">
            <a:spLocks/>
          </p:cNvSpPr>
          <p:nvPr/>
        </p:nvSpPr>
        <p:spPr>
          <a:xfrm>
            <a:off x="3595170" y="688955"/>
            <a:ext cx="2466069" cy="40210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9pPr>
          </a:lstStyle>
          <a:p>
            <a:endParaRPr lang="vi-VN" sz="2500">
              <a:solidFill>
                <a:srgbClr val="FFFFFF"/>
              </a:solidFill>
            </a:endParaRPr>
          </a:p>
          <a:p>
            <a:endParaRPr lang="vi-VN" sz="2500"/>
          </a:p>
        </p:txBody>
      </p:sp>
    </p:spTree>
    <p:extLst>
      <p:ext uri="{BB962C8B-B14F-4D97-AF65-F5344CB8AC3E}">
        <p14:creationId xmlns:p14="http://schemas.microsoft.com/office/powerpoint/2010/main" val="1835538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549;p40">
            <a:extLst>
              <a:ext uri="{FF2B5EF4-FFF2-40B4-BE49-F238E27FC236}">
                <a16:creationId xmlns:a16="http://schemas.microsoft.com/office/drawing/2014/main" id="{349BA176-AF0D-2EE4-BB63-860F867FCF8F}"/>
              </a:ext>
            </a:extLst>
          </p:cNvPr>
          <p:cNvSpPr txBox="1">
            <a:spLocks/>
          </p:cNvSpPr>
          <p:nvPr/>
        </p:nvSpPr>
        <p:spPr>
          <a:xfrm>
            <a:off x="6422105" y="2339760"/>
            <a:ext cx="2466069" cy="4600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9pPr>
          </a:lstStyle>
          <a:p>
            <a:r>
              <a:rPr lang="vi-VN" sz="2500"/>
              <a:t>AT MODE</a:t>
            </a:r>
            <a:endParaRPr lang="vi-VN" sz="2500">
              <a:solidFill>
                <a:schemeClr val="accent1"/>
              </a:solidFill>
            </a:endParaRPr>
          </a:p>
        </p:txBody>
      </p:sp>
      <p:pic>
        <p:nvPicPr>
          <p:cNvPr id="2" name="Picture 1">
            <a:extLst>
              <a:ext uri="{FF2B5EF4-FFF2-40B4-BE49-F238E27FC236}">
                <a16:creationId xmlns:a16="http://schemas.microsoft.com/office/drawing/2014/main" id="{B84EECC0-638F-9DE3-F21C-93DE07F85837}"/>
              </a:ext>
            </a:extLst>
          </p:cNvPr>
          <p:cNvPicPr>
            <a:picLocks noChangeAspect="1"/>
          </p:cNvPicPr>
          <p:nvPr/>
        </p:nvPicPr>
        <p:blipFill rotWithShape="1">
          <a:blip r:embed="rId2"/>
          <a:srcRect t="2381" r="2956" b="1786"/>
          <a:stretch/>
        </p:blipFill>
        <p:spPr>
          <a:xfrm>
            <a:off x="1001892" y="403861"/>
            <a:ext cx="4265936" cy="4182683"/>
          </a:xfrm>
          <a:prstGeom prst="rect">
            <a:avLst/>
          </a:prstGeom>
        </p:spPr>
      </p:pic>
    </p:spTree>
    <p:extLst>
      <p:ext uri="{BB962C8B-B14F-4D97-AF65-F5344CB8AC3E}">
        <p14:creationId xmlns:p14="http://schemas.microsoft.com/office/powerpoint/2010/main" val="1315211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549;p40">
            <a:extLst>
              <a:ext uri="{FF2B5EF4-FFF2-40B4-BE49-F238E27FC236}">
                <a16:creationId xmlns:a16="http://schemas.microsoft.com/office/drawing/2014/main" id="{349BA176-AF0D-2EE4-BB63-860F867FCF8F}"/>
              </a:ext>
            </a:extLst>
          </p:cNvPr>
          <p:cNvSpPr txBox="1">
            <a:spLocks/>
          </p:cNvSpPr>
          <p:nvPr/>
        </p:nvSpPr>
        <p:spPr>
          <a:xfrm>
            <a:off x="6439423" y="1729294"/>
            <a:ext cx="2466069" cy="4600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9pPr>
          </a:lstStyle>
          <a:p>
            <a:r>
              <a:rPr lang="vi-VN" sz="2500"/>
              <a:t>MASTER</a:t>
            </a:r>
            <a:endParaRPr lang="vi-VN" sz="2500">
              <a:solidFill>
                <a:schemeClr val="accent1"/>
              </a:solidFill>
            </a:endParaRPr>
          </a:p>
        </p:txBody>
      </p:sp>
      <p:pic>
        <p:nvPicPr>
          <p:cNvPr id="4" name="Picture 3" descr="A screen shot of a computer program&#10;&#10;Description automatically generated">
            <a:extLst>
              <a:ext uri="{FF2B5EF4-FFF2-40B4-BE49-F238E27FC236}">
                <a16:creationId xmlns:a16="http://schemas.microsoft.com/office/drawing/2014/main" id="{102B0CD4-E0A8-719A-DC86-DEAE67F42496}"/>
              </a:ext>
            </a:extLst>
          </p:cNvPr>
          <p:cNvPicPr>
            <a:picLocks noChangeAspect="1"/>
          </p:cNvPicPr>
          <p:nvPr/>
        </p:nvPicPr>
        <p:blipFill>
          <a:blip r:embed="rId2"/>
          <a:stretch>
            <a:fillRect/>
          </a:stretch>
        </p:blipFill>
        <p:spPr>
          <a:xfrm>
            <a:off x="1292274" y="143941"/>
            <a:ext cx="4860164" cy="4697199"/>
          </a:xfrm>
          <a:prstGeom prst="rect">
            <a:avLst/>
          </a:prstGeom>
        </p:spPr>
      </p:pic>
    </p:spTree>
    <p:extLst>
      <p:ext uri="{BB962C8B-B14F-4D97-AF65-F5344CB8AC3E}">
        <p14:creationId xmlns:p14="http://schemas.microsoft.com/office/powerpoint/2010/main" val="3065535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7E7DBF45-6930-54B3-75F9-C97358844378}"/>
              </a:ext>
            </a:extLst>
          </p:cNvPr>
          <p:cNvSpPr>
            <a:spLocks noGrp="1"/>
          </p:cNvSpPr>
          <p:nvPr>
            <p:ph type="title"/>
          </p:nvPr>
        </p:nvSpPr>
        <p:spPr/>
        <p:txBody>
          <a:bodyPr/>
          <a:lstStyle/>
          <a:p>
            <a:endParaRPr lang="vi-VN"/>
          </a:p>
        </p:txBody>
      </p:sp>
      <p:sp>
        <p:nvSpPr>
          <p:cNvPr id="3" name="Chỗ dành sẵn cho Văn bản 2">
            <a:extLst>
              <a:ext uri="{FF2B5EF4-FFF2-40B4-BE49-F238E27FC236}">
                <a16:creationId xmlns:a16="http://schemas.microsoft.com/office/drawing/2014/main" id="{E0F9DCD5-A252-8F9E-A751-5AA1237FD503}"/>
              </a:ext>
            </a:extLst>
          </p:cNvPr>
          <p:cNvSpPr>
            <a:spLocks noGrp="1"/>
          </p:cNvSpPr>
          <p:nvPr>
            <p:ph type="body" idx="1"/>
          </p:nvPr>
        </p:nvSpPr>
        <p:spPr/>
        <p:txBody>
          <a:bodyPr/>
          <a:lstStyle/>
          <a:p>
            <a:endParaRPr lang="vi-VN"/>
          </a:p>
        </p:txBody>
      </p:sp>
    </p:spTree>
    <p:extLst>
      <p:ext uri="{BB962C8B-B14F-4D97-AF65-F5344CB8AC3E}">
        <p14:creationId xmlns:p14="http://schemas.microsoft.com/office/powerpoint/2010/main" val="1929380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549;p40">
            <a:extLst>
              <a:ext uri="{FF2B5EF4-FFF2-40B4-BE49-F238E27FC236}">
                <a16:creationId xmlns:a16="http://schemas.microsoft.com/office/drawing/2014/main" id="{349BA176-AF0D-2EE4-BB63-860F867FCF8F}"/>
              </a:ext>
            </a:extLst>
          </p:cNvPr>
          <p:cNvSpPr txBox="1">
            <a:spLocks/>
          </p:cNvSpPr>
          <p:nvPr/>
        </p:nvSpPr>
        <p:spPr>
          <a:xfrm>
            <a:off x="6439423" y="1729294"/>
            <a:ext cx="2466069" cy="46003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400"/>
              <a:buFont typeface="Oswald"/>
              <a:buNone/>
              <a:defRPr sz="34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400"/>
              <a:buFont typeface="Bebas Neue"/>
              <a:buNone/>
              <a:defRPr sz="3400" b="0" i="0" u="none" strike="noStrike" cap="none">
                <a:solidFill>
                  <a:schemeClr val="dk1"/>
                </a:solidFill>
                <a:latin typeface="Bebas Neue"/>
                <a:ea typeface="Bebas Neue"/>
                <a:cs typeface="Bebas Neue"/>
                <a:sym typeface="Bebas Neue"/>
              </a:defRPr>
            </a:lvl9pPr>
          </a:lstStyle>
          <a:p>
            <a:r>
              <a:rPr lang="vi-VN" sz="2500"/>
              <a:t>SLAVE</a:t>
            </a:r>
            <a:endParaRPr lang="vi-VN" sz="2500">
              <a:solidFill>
                <a:schemeClr val="accent1"/>
              </a:solidFill>
            </a:endParaRPr>
          </a:p>
        </p:txBody>
      </p:sp>
      <p:pic>
        <p:nvPicPr>
          <p:cNvPr id="3" name="Picture 2" descr="A screen shot of a computer program&#10;&#10;Description automatically generated">
            <a:extLst>
              <a:ext uri="{FF2B5EF4-FFF2-40B4-BE49-F238E27FC236}">
                <a16:creationId xmlns:a16="http://schemas.microsoft.com/office/drawing/2014/main" id="{37C304F5-43B1-5FF1-35B9-31C4ED0F0C94}"/>
              </a:ext>
            </a:extLst>
          </p:cNvPr>
          <p:cNvPicPr>
            <a:picLocks noChangeAspect="1"/>
          </p:cNvPicPr>
          <p:nvPr/>
        </p:nvPicPr>
        <p:blipFill>
          <a:blip r:embed="rId2"/>
          <a:stretch>
            <a:fillRect/>
          </a:stretch>
        </p:blipFill>
        <p:spPr>
          <a:xfrm>
            <a:off x="610814" y="329918"/>
            <a:ext cx="4334934" cy="4709442"/>
          </a:xfrm>
          <a:prstGeom prst="rect">
            <a:avLst/>
          </a:prstGeom>
        </p:spPr>
      </p:pic>
    </p:spTree>
    <p:extLst>
      <p:ext uri="{BB962C8B-B14F-4D97-AF65-F5344CB8AC3E}">
        <p14:creationId xmlns:p14="http://schemas.microsoft.com/office/powerpoint/2010/main" val="1062918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8"/>
          <p:cNvSpPr/>
          <p:nvPr/>
        </p:nvSpPr>
        <p:spPr>
          <a:xfrm>
            <a:off x="6366850" y="0"/>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8"/>
          <p:cNvSpPr/>
          <p:nvPr/>
        </p:nvSpPr>
        <p:spPr>
          <a:xfrm rot="10800000">
            <a:off x="-1465862" y="161225"/>
            <a:ext cx="4358174" cy="4821045"/>
          </a:xfrm>
          <a:custGeom>
            <a:avLst/>
            <a:gdLst/>
            <a:ahLst/>
            <a:cxnLst/>
            <a:rect l="l" t="t" r="r" b="b"/>
            <a:pathLst>
              <a:path w="127684" h="141245" extrusionOk="0">
                <a:moveTo>
                  <a:pt x="71170" y="25334"/>
                </a:moveTo>
                <a:cubicBezTo>
                  <a:pt x="70870" y="25334"/>
                  <a:pt x="70569" y="25450"/>
                  <a:pt x="70343" y="25682"/>
                </a:cubicBezTo>
                <a:cubicBezTo>
                  <a:pt x="69962" y="26051"/>
                  <a:pt x="69902" y="26623"/>
                  <a:pt x="70152" y="27075"/>
                </a:cubicBezTo>
                <a:lnTo>
                  <a:pt x="61592" y="35648"/>
                </a:lnTo>
                <a:lnTo>
                  <a:pt x="54412" y="34183"/>
                </a:lnTo>
                <a:lnTo>
                  <a:pt x="46233" y="42375"/>
                </a:lnTo>
                <a:cubicBezTo>
                  <a:pt x="46059" y="42281"/>
                  <a:pt x="45865" y="42234"/>
                  <a:pt x="45672" y="42234"/>
                </a:cubicBezTo>
                <a:cubicBezTo>
                  <a:pt x="45373" y="42234"/>
                  <a:pt x="45075" y="42346"/>
                  <a:pt x="44852" y="42577"/>
                </a:cubicBezTo>
                <a:cubicBezTo>
                  <a:pt x="44387" y="43030"/>
                  <a:pt x="44387" y="43768"/>
                  <a:pt x="44852" y="44232"/>
                </a:cubicBezTo>
                <a:cubicBezTo>
                  <a:pt x="45078" y="44458"/>
                  <a:pt x="45375" y="44572"/>
                  <a:pt x="45675" y="44572"/>
                </a:cubicBezTo>
                <a:cubicBezTo>
                  <a:pt x="45974" y="44572"/>
                  <a:pt x="46274" y="44458"/>
                  <a:pt x="46507" y="44232"/>
                </a:cubicBezTo>
                <a:cubicBezTo>
                  <a:pt x="46876" y="43851"/>
                  <a:pt x="46935" y="43280"/>
                  <a:pt x="46697" y="42839"/>
                </a:cubicBezTo>
                <a:lnTo>
                  <a:pt x="54627" y="34886"/>
                </a:lnTo>
                <a:lnTo>
                  <a:pt x="61806" y="36350"/>
                </a:lnTo>
                <a:lnTo>
                  <a:pt x="70605" y="27528"/>
                </a:lnTo>
                <a:cubicBezTo>
                  <a:pt x="70783" y="27627"/>
                  <a:pt x="70980" y="27675"/>
                  <a:pt x="71176" y="27675"/>
                </a:cubicBezTo>
                <a:cubicBezTo>
                  <a:pt x="71477" y="27675"/>
                  <a:pt x="71774" y="27561"/>
                  <a:pt x="71998" y="27337"/>
                </a:cubicBezTo>
                <a:cubicBezTo>
                  <a:pt x="72462" y="26873"/>
                  <a:pt x="72462" y="26135"/>
                  <a:pt x="71998" y="25682"/>
                </a:cubicBezTo>
                <a:cubicBezTo>
                  <a:pt x="71772" y="25450"/>
                  <a:pt x="71471" y="25334"/>
                  <a:pt x="71170" y="25334"/>
                </a:cubicBezTo>
                <a:close/>
                <a:moveTo>
                  <a:pt x="61651" y="46125"/>
                </a:moveTo>
                <a:cubicBezTo>
                  <a:pt x="62008" y="46125"/>
                  <a:pt x="62354" y="46268"/>
                  <a:pt x="62616" y="46530"/>
                </a:cubicBezTo>
                <a:cubicBezTo>
                  <a:pt x="62866" y="46792"/>
                  <a:pt x="63009" y="47125"/>
                  <a:pt x="63009" y="47495"/>
                </a:cubicBezTo>
                <a:cubicBezTo>
                  <a:pt x="63009" y="47864"/>
                  <a:pt x="62866" y="48197"/>
                  <a:pt x="62616" y="48459"/>
                </a:cubicBezTo>
                <a:cubicBezTo>
                  <a:pt x="62354" y="48721"/>
                  <a:pt x="62008" y="48864"/>
                  <a:pt x="61639" y="48864"/>
                </a:cubicBezTo>
                <a:cubicBezTo>
                  <a:pt x="61354" y="48864"/>
                  <a:pt x="61068" y="48769"/>
                  <a:pt x="60842" y="48590"/>
                </a:cubicBezTo>
                <a:lnTo>
                  <a:pt x="60544" y="48304"/>
                </a:lnTo>
                <a:cubicBezTo>
                  <a:pt x="60377" y="48066"/>
                  <a:pt x="60282" y="47792"/>
                  <a:pt x="60282" y="47495"/>
                </a:cubicBezTo>
                <a:cubicBezTo>
                  <a:pt x="60282" y="47125"/>
                  <a:pt x="60425" y="46792"/>
                  <a:pt x="60675" y="46530"/>
                </a:cubicBezTo>
                <a:cubicBezTo>
                  <a:pt x="60937" y="46268"/>
                  <a:pt x="61282" y="46125"/>
                  <a:pt x="61651" y="46125"/>
                </a:cubicBezTo>
                <a:close/>
                <a:moveTo>
                  <a:pt x="29826" y="52614"/>
                </a:moveTo>
                <a:cubicBezTo>
                  <a:pt x="30195" y="52614"/>
                  <a:pt x="30540" y="52757"/>
                  <a:pt x="30790" y="53019"/>
                </a:cubicBezTo>
                <a:cubicBezTo>
                  <a:pt x="31052" y="53281"/>
                  <a:pt x="31195" y="53614"/>
                  <a:pt x="31195" y="53983"/>
                </a:cubicBezTo>
                <a:cubicBezTo>
                  <a:pt x="31195" y="54353"/>
                  <a:pt x="31052" y="54686"/>
                  <a:pt x="30790" y="54948"/>
                </a:cubicBezTo>
                <a:cubicBezTo>
                  <a:pt x="30540" y="55210"/>
                  <a:pt x="30195" y="55353"/>
                  <a:pt x="29826" y="55353"/>
                </a:cubicBezTo>
                <a:cubicBezTo>
                  <a:pt x="29469" y="55353"/>
                  <a:pt x="29123" y="55210"/>
                  <a:pt x="28861" y="54948"/>
                </a:cubicBezTo>
                <a:cubicBezTo>
                  <a:pt x="28611" y="54698"/>
                  <a:pt x="28469" y="54353"/>
                  <a:pt x="28469" y="53983"/>
                </a:cubicBezTo>
                <a:cubicBezTo>
                  <a:pt x="28469" y="53614"/>
                  <a:pt x="28611" y="53281"/>
                  <a:pt x="28861" y="53019"/>
                </a:cubicBezTo>
                <a:cubicBezTo>
                  <a:pt x="29123" y="52757"/>
                  <a:pt x="29469" y="52614"/>
                  <a:pt x="29826" y="52614"/>
                </a:cubicBezTo>
                <a:close/>
                <a:moveTo>
                  <a:pt x="102752" y="1"/>
                </a:moveTo>
                <a:lnTo>
                  <a:pt x="61508" y="41089"/>
                </a:lnTo>
                <a:lnTo>
                  <a:pt x="54900" y="39446"/>
                </a:lnTo>
                <a:lnTo>
                  <a:pt x="38696" y="55686"/>
                </a:lnTo>
                <a:lnTo>
                  <a:pt x="31838" y="54114"/>
                </a:lnTo>
                <a:cubicBezTo>
                  <a:pt x="31838" y="54079"/>
                  <a:pt x="31838" y="54031"/>
                  <a:pt x="31838" y="53983"/>
                </a:cubicBezTo>
                <a:cubicBezTo>
                  <a:pt x="31838" y="53448"/>
                  <a:pt x="31636" y="52936"/>
                  <a:pt x="31255" y="52555"/>
                </a:cubicBezTo>
                <a:cubicBezTo>
                  <a:pt x="30874" y="52186"/>
                  <a:pt x="30362" y="51971"/>
                  <a:pt x="29826" y="51971"/>
                </a:cubicBezTo>
                <a:cubicBezTo>
                  <a:pt x="29290" y="51971"/>
                  <a:pt x="28790" y="52186"/>
                  <a:pt x="28409" y="52555"/>
                </a:cubicBezTo>
                <a:cubicBezTo>
                  <a:pt x="28028" y="52936"/>
                  <a:pt x="27814" y="53448"/>
                  <a:pt x="27814" y="53983"/>
                </a:cubicBezTo>
                <a:cubicBezTo>
                  <a:pt x="27814" y="54519"/>
                  <a:pt x="28028" y="55031"/>
                  <a:pt x="28409" y="55400"/>
                </a:cubicBezTo>
                <a:cubicBezTo>
                  <a:pt x="28790" y="55781"/>
                  <a:pt x="29290" y="55996"/>
                  <a:pt x="29826" y="55996"/>
                </a:cubicBezTo>
                <a:cubicBezTo>
                  <a:pt x="30362" y="55996"/>
                  <a:pt x="30874" y="55781"/>
                  <a:pt x="31255" y="55412"/>
                </a:cubicBezTo>
                <a:cubicBezTo>
                  <a:pt x="31445" y="55222"/>
                  <a:pt x="31588" y="54995"/>
                  <a:pt x="31695" y="54745"/>
                </a:cubicBezTo>
                <a:lnTo>
                  <a:pt x="38898" y="56389"/>
                </a:lnTo>
                <a:lnTo>
                  <a:pt x="55103" y="40172"/>
                </a:lnTo>
                <a:lnTo>
                  <a:pt x="61711" y="41803"/>
                </a:lnTo>
                <a:lnTo>
                  <a:pt x="103204" y="465"/>
                </a:lnTo>
                <a:lnTo>
                  <a:pt x="102752" y="1"/>
                </a:lnTo>
                <a:close/>
                <a:moveTo>
                  <a:pt x="83684" y="39547"/>
                </a:moveTo>
                <a:cubicBezTo>
                  <a:pt x="83383" y="39547"/>
                  <a:pt x="83083" y="39660"/>
                  <a:pt x="82856" y="39886"/>
                </a:cubicBezTo>
                <a:cubicBezTo>
                  <a:pt x="82475" y="40267"/>
                  <a:pt x="82416" y="40839"/>
                  <a:pt x="82666" y="41280"/>
                </a:cubicBezTo>
                <a:lnTo>
                  <a:pt x="68843" y="55115"/>
                </a:lnTo>
                <a:lnTo>
                  <a:pt x="62604" y="57496"/>
                </a:lnTo>
                <a:cubicBezTo>
                  <a:pt x="62556" y="57436"/>
                  <a:pt x="62509" y="57377"/>
                  <a:pt x="62449" y="57317"/>
                </a:cubicBezTo>
                <a:cubicBezTo>
                  <a:pt x="62223" y="57085"/>
                  <a:pt x="61922" y="56969"/>
                  <a:pt x="61621" y="56969"/>
                </a:cubicBezTo>
                <a:cubicBezTo>
                  <a:pt x="61321" y="56969"/>
                  <a:pt x="61020" y="57085"/>
                  <a:pt x="60794" y="57317"/>
                </a:cubicBezTo>
                <a:cubicBezTo>
                  <a:pt x="60342" y="57770"/>
                  <a:pt x="60342" y="58520"/>
                  <a:pt x="60794" y="58972"/>
                </a:cubicBezTo>
                <a:cubicBezTo>
                  <a:pt x="61026" y="59198"/>
                  <a:pt x="61327" y="59311"/>
                  <a:pt x="61626" y="59311"/>
                </a:cubicBezTo>
                <a:cubicBezTo>
                  <a:pt x="61925" y="59311"/>
                  <a:pt x="62223" y="59198"/>
                  <a:pt x="62449" y="58972"/>
                </a:cubicBezTo>
                <a:cubicBezTo>
                  <a:pt x="62687" y="58734"/>
                  <a:pt x="62794" y="58424"/>
                  <a:pt x="62794" y="58127"/>
                </a:cubicBezTo>
                <a:lnTo>
                  <a:pt x="69200" y="55674"/>
                </a:lnTo>
                <a:lnTo>
                  <a:pt x="83118" y="41744"/>
                </a:lnTo>
                <a:cubicBezTo>
                  <a:pt x="83296" y="41838"/>
                  <a:pt x="83491" y="41885"/>
                  <a:pt x="83685" y="41885"/>
                </a:cubicBezTo>
                <a:cubicBezTo>
                  <a:pt x="83984" y="41885"/>
                  <a:pt x="84280" y="41772"/>
                  <a:pt x="84511" y="41541"/>
                </a:cubicBezTo>
                <a:cubicBezTo>
                  <a:pt x="84964" y="41089"/>
                  <a:pt x="84964" y="40351"/>
                  <a:pt x="84511" y="39886"/>
                </a:cubicBezTo>
                <a:cubicBezTo>
                  <a:pt x="84285" y="39660"/>
                  <a:pt x="83984" y="39547"/>
                  <a:pt x="83684" y="39547"/>
                </a:cubicBezTo>
                <a:close/>
                <a:moveTo>
                  <a:pt x="74993" y="61984"/>
                </a:moveTo>
                <a:cubicBezTo>
                  <a:pt x="75345" y="61984"/>
                  <a:pt x="75663" y="62126"/>
                  <a:pt x="75915" y="62377"/>
                </a:cubicBezTo>
                <a:cubicBezTo>
                  <a:pt x="76451" y="62913"/>
                  <a:pt x="76451" y="63770"/>
                  <a:pt x="75915" y="64306"/>
                </a:cubicBezTo>
                <a:cubicBezTo>
                  <a:pt x="75653" y="64568"/>
                  <a:pt x="75320" y="64711"/>
                  <a:pt x="74951" y="64711"/>
                </a:cubicBezTo>
                <a:cubicBezTo>
                  <a:pt x="74581" y="64711"/>
                  <a:pt x="74236" y="64568"/>
                  <a:pt x="73986" y="64306"/>
                </a:cubicBezTo>
                <a:cubicBezTo>
                  <a:pt x="73724" y="64056"/>
                  <a:pt x="73581" y="63711"/>
                  <a:pt x="73581" y="63342"/>
                </a:cubicBezTo>
                <a:cubicBezTo>
                  <a:pt x="73581" y="62985"/>
                  <a:pt x="73724" y="62639"/>
                  <a:pt x="73986" y="62377"/>
                </a:cubicBezTo>
                <a:cubicBezTo>
                  <a:pt x="74236" y="62127"/>
                  <a:pt x="74581" y="61984"/>
                  <a:pt x="74951" y="61984"/>
                </a:cubicBezTo>
                <a:cubicBezTo>
                  <a:pt x="74965" y="61984"/>
                  <a:pt x="74979" y="61984"/>
                  <a:pt x="74993" y="61984"/>
                </a:cubicBezTo>
                <a:close/>
                <a:moveTo>
                  <a:pt x="100513" y="20063"/>
                </a:moveTo>
                <a:lnTo>
                  <a:pt x="89167" y="31433"/>
                </a:lnTo>
                <a:lnTo>
                  <a:pt x="88893" y="39696"/>
                </a:lnTo>
                <a:lnTo>
                  <a:pt x="74736" y="53876"/>
                </a:lnTo>
                <a:lnTo>
                  <a:pt x="74736" y="61342"/>
                </a:lnTo>
                <a:cubicBezTo>
                  <a:pt x="74284" y="61389"/>
                  <a:pt x="73855" y="61592"/>
                  <a:pt x="73522" y="61925"/>
                </a:cubicBezTo>
                <a:cubicBezTo>
                  <a:pt x="73153" y="62306"/>
                  <a:pt x="72938" y="62806"/>
                  <a:pt x="72938" y="63342"/>
                </a:cubicBezTo>
                <a:cubicBezTo>
                  <a:pt x="72938" y="63878"/>
                  <a:pt x="73153" y="64390"/>
                  <a:pt x="73534" y="64771"/>
                </a:cubicBezTo>
                <a:cubicBezTo>
                  <a:pt x="73903" y="65140"/>
                  <a:pt x="74415" y="65354"/>
                  <a:pt x="74951" y="65354"/>
                </a:cubicBezTo>
                <a:cubicBezTo>
                  <a:pt x="75486" y="65354"/>
                  <a:pt x="75986" y="65140"/>
                  <a:pt x="76367" y="64759"/>
                </a:cubicBezTo>
                <a:cubicBezTo>
                  <a:pt x="77153" y="63973"/>
                  <a:pt x="77153" y="62699"/>
                  <a:pt x="76367" y="61913"/>
                </a:cubicBezTo>
                <a:cubicBezTo>
                  <a:pt x="76094" y="61639"/>
                  <a:pt x="75760" y="61461"/>
                  <a:pt x="75391" y="61377"/>
                </a:cubicBezTo>
                <a:lnTo>
                  <a:pt x="75379" y="54150"/>
                </a:lnTo>
                <a:lnTo>
                  <a:pt x="89536" y="39970"/>
                </a:lnTo>
                <a:lnTo>
                  <a:pt x="89798" y="31707"/>
                </a:lnTo>
                <a:lnTo>
                  <a:pt x="100978" y="20527"/>
                </a:lnTo>
                <a:lnTo>
                  <a:pt x="100513" y="20063"/>
                </a:lnTo>
                <a:close/>
                <a:moveTo>
                  <a:pt x="62639" y="65997"/>
                </a:moveTo>
                <a:cubicBezTo>
                  <a:pt x="61485" y="65997"/>
                  <a:pt x="60556" y="66937"/>
                  <a:pt x="60556" y="68092"/>
                </a:cubicBezTo>
                <a:cubicBezTo>
                  <a:pt x="60556" y="69247"/>
                  <a:pt x="61485" y="70176"/>
                  <a:pt x="62639" y="70176"/>
                </a:cubicBezTo>
                <a:cubicBezTo>
                  <a:pt x="63794" y="70176"/>
                  <a:pt x="64723" y="69247"/>
                  <a:pt x="64723" y="68092"/>
                </a:cubicBezTo>
                <a:cubicBezTo>
                  <a:pt x="64723" y="66937"/>
                  <a:pt x="63794" y="65997"/>
                  <a:pt x="62639" y="65997"/>
                </a:cubicBezTo>
                <a:close/>
                <a:moveTo>
                  <a:pt x="62639" y="64294"/>
                </a:moveTo>
                <a:cubicBezTo>
                  <a:pt x="64735" y="64294"/>
                  <a:pt x="66438" y="65997"/>
                  <a:pt x="66438" y="68092"/>
                </a:cubicBezTo>
                <a:cubicBezTo>
                  <a:pt x="66438" y="70188"/>
                  <a:pt x="64735" y="71890"/>
                  <a:pt x="62639" y="71890"/>
                </a:cubicBezTo>
                <a:cubicBezTo>
                  <a:pt x="60544" y="71890"/>
                  <a:pt x="58841" y="70188"/>
                  <a:pt x="58841" y="68092"/>
                </a:cubicBezTo>
                <a:cubicBezTo>
                  <a:pt x="58841" y="65997"/>
                  <a:pt x="60544" y="64294"/>
                  <a:pt x="62639" y="64294"/>
                </a:cubicBezTo>
                <a:close/>
                <a:moveTo>
                  <a:pt x="62639" y="63651"/>
                </a:moveTo>
                <a:cubicBezTo>
                  <a:pt x="60187" y="63651"/>
                  <a:pt x="58198" y="65640"/>
                  <a:pt x="58198" y="68092"/>
                </a:cubicBezTo>
                <a:cubicBezTo>
                  <a:pt x="58198" y="70545"/>
                  <a:pt x="60187" y="72533"/>
                  <a:pt x="62639" y="72533"/>
                </a:cubicBezTo>
                <a:cubicBezTo>
                  <a:pt x="65092" y="72533"/>
                  <a:pt x="67081" y="70545"/>
                  <a:pt x="67081" y="68092"/>
                </a:cubicBezTo>
                <a:cubicBezTo>
                  <a:pt x="67081" y="65640"/>
                  <a:pt x="65092" y="63651"/>
                  <a:pt x="62639" y="63651"/>
                </a:cubicBezTo>
                <a:close/>
                <a:moveTo>
                  <a:pt x="46995" y="70783"/>
                </a:moveTo>
                <a:cubicBezTo>
                  <a:pt x="47364" y="70783"/>
                  <a:pt x="47697" y="70926"/>
                  <a:pt x="47959" y="71176"/>
                </a:cubicBezTo>
                <a:cubicBezTo>
                  <a:pt x="48221" y="71438"/>
                  <a:pt x="48364" y="71783"/>
                  <a:pt x="48364" y="72140"/>
                </a:cubicBezTo>
                <a:cubicBezTo>
                  <a:pt x="48364" y="72510"/>
                  <a:pt x="48221" y="72855"/>
                  <a:pt x="47959" y="73105"/>
                </a:cubicBezTo>
                <a:cubicBezTo>
                  <a:pt x="47697" y="73367"/>
                  <a:pt x="47364" y="73510"/>
                  <a:pt x="46995" y="73510"/>
                </a:cubicBezTo>
                <a:cubicBezTo>
                  <a:pt x="46626" y="73510"/>
                  <a:pt x="46292" y="73367"/>
                  <a:pt x="46030" y="73117"/>
                </a:cubicBezTo>
                <a:cubicBezTo>
                  <a:pt x="45768" y="72855"/>
                  <a:pt x="45625" y="72510"/>
                  <a:pt x="45625" y="72152"/>
                </a:cubicBezTo>
                <a:cubicBezTo>
                  <a:pt x="45625" y="71783"/>
                  <a:pt x="45768" y="71438"/>
                  <a:pt x="46030" y="71176"/>
                </a:cubicBezTo>
                <a:cubicBezTo>
                  <a:pt x="46280" y="70926"/>
                  <a:pt x="46626" y="70783"/>
                  <a:pt x="46995" y="70783"/>
                </a:cubicBezTo>
                <a:close/>
                <a:moveTo>
                  <a:pt x="62639" y="62604"/>
                </a:moveTo>
                <a:cubicBezTo>
                  <a:pt x="65664" y="62604"/>
                  <a:pt x="68128" y="65068"/>
                  <a:pt x="68128" y="68092"/>
                </a:cubicBezTo>
                <a:cubicBezTo>
                  <a:pt x="68128" y="71128"/>
                  <a:pt x="65664" y="73581"/>
                  <a:pt x="62639" y="73581"/>
                </a:cubicBezTo>
                <a:cubicBezTo>
                  <a:pt x="59615" y="73581"/>
                  <a:pt x="57151" y="71117"/>
                  <a:pt x="57151" y="68092"/>
                </a:cubicBezTo>
                <a:cubicBezTo>
                  <a:pt x="57151" y="65068"/>
                  <a:pt x="59615" y="62604"/>
                  <a:pt x="62639" y="62604"/>
                </a:cubicBezTo>
                <a:close/>
                <a:moveTo>
                  <a:pt x="62639" y="61949"/>
                </a:moveTo>
                <a:cubicBezTo>
                  <a:pt x="59258" y="61949"/>
                  <a:pt x="56496" y="64711"/>
                  <a:pt x="56496" y="68092"/>
                </a:cubicBezTo>
                <a:cubicBezTo>
                  <a:pt x="56496" y="71474"/>
                  <a:pt x="59258" y="74236"/>
                  <a:pt x="62639" y="74236"/>
                </a:cubicBezTo>
                <a:cubicBezTo>
                  <a:pt x="66021" y="74236"/>
                  <a:pt x="68783" y="71474"/>
                  <a:pt x="68783" y="68092"/>
                </a:cubicBezTo>
                <a:cubicBezTo>
                  <a:pt x="68783" y="64711"/>
                  <a:pt x="66021" y="61949"/>
                  <a:pt x="62639" y="61949"/>
                </a:cubicBezTo>
                <a:close/>
                <a:moveTo>
                  <a:pt x="127231" y="31362"/>
                </a:moveTo>
                <a:lnTo>
                  <a:pt x="108455" y="50138"/>
                </a:lnTo>
                <a:lnTo>
                  <a:pt x="108836" y="52960"/>
                </a:lnTo>
                <a:lnTo>
                  <a:pt x="104240" y="57543"/>
                </a:lnTo>
                <a:lnTo>
                  <a:pt x="101275" y="57543"/>
                </a:lnTo>
                <a:lnTo>
                  <a:pt x="89655" y="69164"/>
                </a:lnTo>
                <a:lnTo>
                  <a:pt x="86416" y="69164"/>
                </a:lnTo>
                <a:lnTo>
                  <a:pt x="78939" y="76641"/>
                </a:lnTo>
                <a:cubicBezTo>
                  <a:pt x="78755" y="76534"/>
                  <a:pt x="78549" y="76481"/>
                  <a:pt x="78343" y="76481"/>
                </a:cubicBezTo>
                <a:cubicBezTo>
                  <a:pt x="78043" y="76481"/>
                  <a:pt x="77743" y="76594"/>
                  <a:pt x="77510" y="76820"/>
                </a:cubicBezTo>
                <a:cubicBezTo>
                  <a:pt x="77058" y="77284"/>
                  <a:pt x="77058" y="78022"/>
                  <a:pt x="77522" y="78475"/>
                </a:cubicBezTo>
                <a:cubicBezTo>
                  <a:pt x="77749" y="78707"/>
                  <a:pt x="78046" y="78823"/>
                  <a:pt x="78345" y="78823"/>
                </a:cubicBezTo>
                <a:cubicBezTo>
                  <a:pt x="78644" y="78823"/>
                  <a:pt x="78945" y="78707"/>
                  <a:pt x="79177" y="78475"/>
                </a:cubicBezTo>
                <a:cubicBezTo>
                  <a:pt x="79546" y="78105"/>
                  <a:pt x="79606" y="77558"/>
                  <a:pt x="79380" y="77117"/>
                </a:cubicBezTo>
                <a:lnTo>
                  <a:pt x="86690" y="69807"/>
                </a:lnTo>
                <a:lnTo>
                  <a:pt x="89929" y="69807"/>
                </a:lnTo>
                <a:lnTo>
                  <a:pt x="101537" y="58198"/>
                </a:lnTo>
                <a:lnTo>
                  <a:pt x="104514" y="58198"/>
                </a:lnTo>
                <a:lnTo>
                  <a:pt x="109514" y="53186"/>
                </a:lnTo>
                <a:lnTo>
                  <a:pt x="109133" y="50364"/>
                </a:lnTo>
                <a:lnTo>
                  <a:pt x="127683" y="31814"/>
                </a:lnTo>
                <a:lnTo>
                  <a:pt x="127231" y="31362"/>
                </a:lnTo>
                <a:close/>
                <a:moveTo>
                  <a:pt x="54924" y="76581"/>
                </a:moveTo>
                <a:lnTo>
                  <a:pt x="54924" y="78915"/>
                </a:lnTo>
                <a:lnTo>
                  <a:pt x="57270" y="78915"/>
                </a:lnTo>
                <a:lnTo>
                  <a:pt x="57270" y="76581"/>
                </a:lnTo>
                <a:close/>
                <a:moveTo>
                  <a:pt x="59127" y="76581"/>
                </a:moveTo>
                <a:lnTo>
                  <a:pt x="59127" y="78915"/>
                </a:lnTo>
                <a:lnTo>
                  <a:pt x="61473" y="78915"/>
                </a:lnTo>
                <a:lnTo>
                  <a:pt x="61473" y="76581"/>
                </a:lnTo>
                <a:close/>
                <a:moveTo>
                  <a:pt x="68295" y="76748"/>
                </a:moveTo>
                <a:cubicBezTo>
                  <a:pt x="68664" y="76748"/>
                  <a:pt x="68997" y="76891"/>
                  <a:pt x="69259" y="77141"/>
                </a:cubicBezTo>
                <a:cubicBezTo>
                  <a:pt x="69521" y="77403"/>
                  <a:pt x="69664" y="77748"/>
                  <a:pt x="69664" y="78105"/>
                </a:cubicBezTo>
                <a:cubicBezTo>
                  <a:pt x="69664" y="78475"/>
                  <a:pt x="69521" y="78820"/>
                  <a:pt x="69259" y="79082"/>
                </a:cubicBezTo>
                <a:cubicBezTo>
                  <a:pt x="69009" y="79332"/>
                  <a:pt x="68664" y="79475"/>
                  <a:pt x="68295" y="79475"/>
                </a:cubicBezTo>
                <a:cubicBezTo>
                  <a:pt x="67926" y="79475"/>
                  <a:pt x="67592" y="79332"/>
                  <a:pt x="67331" y="79082"/>
                </a:cubicBezTo>
                <a:cubicBezTo>
                  <a:pt x="66795" y="78546"/>
                  <a:pt x="66795" y="77677"/>
                  <a:pt x="67331" y="77141"/>
                </a:cubicBezTo>
                <a:cubicBezTo>
                  <a:pt x="67581" y="76891"/>
                  <a:pt x="67926" y="76748"/>
                  <a:pt x="68295" y="76748"/>
                </a:cubicBezTo>
                <a:close/>
                <a:moveTo>
                  <a:pt x="106347" y="23599"/>
                </a:moveTo>
                <a:lnTo>
                  <a:pt x="94989" y="34969"/>
                </a:lnTo>
                <a:lnTo>
                  <a:pt x="94727" y="43232"/>
                </a:lnTo>
                <a:lnTo>
                  <a:pt x="80570" y="57412"/>
                </a:lnTo>
                <a:lnTo>
                  <a:pt x="80570" y="65032"/>
                </a:lnTo>
                <a:lnTo>
                  <a:pt x="69271" y="76355"/>
                </a:lnTo>
                <a:cubicBezTo>
                  <a:pt x="68974" y="76189"/>
                  <a:pt x="68640" y="76093"/>
                  <a:pt x="68295" y="76093"/>
                </a:cubicBezTo>
                <a:cubicBezTo>
                  <a:pt x="67759" y="76093"/>
                  <a:pt x="67247" y="76308"/>
                  <a:pt x="66866" y="76689"/>
                </a:cubicBezTo>
                <a:cubicBezTo>
                  <a:pt x="66092" y="77474"/>
                  <a:pt x="66092" y="78748"/>
                  <a:pt x="66878" y="79534"/>
                </a:cubicBezTo>
                <a:cubicBezTo>
                  <a:pt x="67259" y="79915"/>
                  <a:pt x="67759" y="80118"/>
                  <a:pt x="68295" y="80118"/>
                </a:cubicBezTo>
                <a:cubicBezTo>
                  <a:pt x="68831" y="80118"/>
                  <a:pt x="69343" y="79915"/>
                  <a:pt x="69724" y="79534"/>
                </a:cubicBezTo>
                <a:cubicBezTo>
                  <a:pt x="70105" y="79153"/>
                  <a:pt x="70307" y="78641"/>
                  <a:pt x="70307" y="78105"/>
                </a:cubicBezTo>
                <a:cubicBezTo>
                  <a:pt x="70307" y="77605"/>
                  <a:pt x="70117" y="77129"/>
                  <a:pt x="69783" y="76748"/>
                </a:cubicBezTo>
                <a:lnTo>
                  <a:pt x="81225" y="65294"/>
                </a:lnTo>
                <a:lnTo>
                  <a:pt x="81213" y="57686"/>
                </a:lnTo>
                <a:lnTo>
                  <a:pt x="95370" y="43506"/>
                </a:lnTo>
                <a:lnTo>
                  <a:pt x="95632" y="35243"/>
                </a:lnTo>
                <a:lnTo>
                  <a:pt x="106812" y="24063"/>
                </a:lnTo>
                <a:lnTo>
                  <a:pt x="106347" y="23599"/>
                </a:lnTo>
                <a:close/>
                <a:moveTo>
                  <a:pt x="54924" y="80487"/>
                </a:moveTo>
                <a:lnTo>
                  <a:pt x="54924" y="82820"/>
                </a:lnTo>
                <a:lnTo>
                  <a:pt x="57270" y="82820"/>
                </a:lnTo>
                <a:lnTo>
                  <a:pt x="57270" y="80487"/>
                </a:lnTo>
                <a:close/>
                <a:moveTo>
                  <a:pt x="59127" y="80487"/>
                </a:moveTo>
                <a:lnTo>
                  <a:pt x="59127" y="82820"/>
                </a:lnTo>
                <a:lnTo>
                  <a:pt x="61473" y="82820"/>
                </a:lnTo>
                <a:lnTo>
                  <a:pt x="61473" y="80487"/>
                </a:lnTo>
                <a:close/>
                <a:moveTo>
                  <a:pt x="54924" y="84392"/>
                </a:moveTo>
                <a:lnTo>
                  <a:pt x="54924" y="86726"/>
                </a:lnTo>
                <a:lnTo>
                  <a:pt x="57270" y="86726"/>
                </a:lnTo>
                <a:lnTo>
                  <a:pt x="57270" y="84392"/>
                </a:lnTo>
                <a:close/>
                <a:moveTo>
                  <a:pt x="71272" y="87404"/>
                </a:moveTo>
                <a:cubicBezTo>
                  <a:pt x="71641" y="87404"/>
                  <a:pt x="71974" y="87547"/>
                  <a:pt x="72236" y="87797"/>
                </a:cubicBezTo>
                <a:cubicBezTo>
                  <a:pt x="72498" y="88059"/>
                  <a:pt x="72641" y="88404"/>
                  <a:pt x="72641" y="88762"/>
                </a:cubicBezTo>
                <a:cubicBezTo>
                  <a:pt x="72641" y="89131"/>
                  <a:pt x="72498" y="89476"/>
                  <a:pt x="72236" y="89738"/>
                </a:cubicBezTo>
                <a:cubicBezTo>
                  <a:pt x="71974" y="89988"/>
                  <a:pt x="71641" y="90131"/>
                  <a:pt x="71272" y="90131"/>
                </a:cubicBezTo>
                <a:cubicBezTo>
                  <a:pt x="70902" y="90131"/>
                  <a:pt x="70569" y="89988"/>
                  <a:pt x="70307" y="89738"/>
                </a:cubicBezTo>
                <a:cubicBezTo>
                  <a:pt x="70045" y="89476"/>
                  <a:pt x="69902" y="89131"/>
                  <a:pt x="69902" y="88773"/>
                </a:cubicBezTo>
                <a:cubicBezTo>
                  <a:pt x="69902" y="88404"/>
                  <a:pt x="70045" y="88059"/>
                  <a:pt x="70307" y="87809"/>
                </a:cubicBezTo>
                <a:cubicBezTo>
                  <a:pt x="70569" y="87547"/>
                  <a:pt x="70902" y="87404"/>
                  <a:pt x="71272" y="87404"/>
                </a:cubicBezTo>
                <a:close/>
                <a:moveTo>
                  <a:pt x="54924" y="88285"/>
                </a:moveTo>
                <a:lnTo>
                  <a:pt x="54924" y="90631"/>
                </a:lnTo>
                <a:lnTo>
                  <a:pt x="57270" y="90631"/>
                </a:lnTo>
                <a:lnTo>
                  <a:pt x="57270" y="88285"/>
                </a:lnTo>
                <a:close/>
                <a:moveTo>
                  <a:pt x="61651" y="45482"/>
                </a:moveTo>
                <a:cubicBezTo>
                  <a:pt x="61115" y="45482"/>
                  <a:pt x="60604" y="45685"/>
                  <a:pt x="60223" y="46066"/>
                </a:cubicBezTo>
                <a:cubicBezTo>
                  <a:pt x="59842" y="46447"/>
                  <a:pt x="59639" y="46959"/>
                  <a:pt x="59639" y="47495"/>
                </a:cubicBezTo>
                <a:cubicBezTo>
                  <a:pt x="59639" y="47935"/>
                  <a:pt x="59782" y="48364"/>
                  <a:pt x="60044" y="48709"/>
                </a:cubicBezTo>
                <a:lnTo>
                  <a:pt x="56472" y="52293"/>
                </a:lnTo>
                <a:lnTo>
                  <a:pt x="50948" y="53174"/>
                </a:lnTo>
                <a:lnTo>
                  <a:pt x="47816" y="56293"/>
                </a:lnTo>
                <a:lnTo>
                  <a:pt x="47328" y="61437"/>
                </a:lnTo>
                <a:lnTo>
                  <a:pt x="12371" y="96393"/>
                </a:lnTo>
                <a:lnTo>
                  <a:pt x="12824" y="96858"/>
                </a:lnTo>
                <a:lnTo>
                  <a:pt x="47947" y="61734"/>
                </a:lnTo>
                <a:lnTo>
                  <a:pt x="48435" y="56591"/>
                </a:lnTo>
                <a:lnTo>
                  <a:pt x="51257" y="53781"/>
                </a:lnTo>
                <a:lnTo>
                  <a:pt x="56770" y="52900"/>
                </a:lnTo>
                <a:lnTo>
                  <a:pt x="60520" y="49161"/>
                </a:lnTo>
                <a:cubicBezTo>
                  <a:pt x="60842" y="49388"/>
                  <a:pt x="61235" y="49507"/>
                  <a:pt x="61651" y="49507"/>
                </a:cubicBezTo>
                <a:cubicBezTo>
                  <a:pt x="62187" y="49507"/>
                  <a:pt x="62687" y="49292"/>
                  <a:pt x="63068" y="48911"/>
                </a:cubicBezTo>
                <a:cubicBezTo>
                  <a:pt x="63449" y="48530"/>
                  <a:pt x="63663" y="48030"/>
                  <a:pt x="63663" y="47495"/>
                </a:cubicBezTo>
                <a:cubicBezTo>
                  <a:pt x="63663" y="46959"/>
                  <a:pt x="63449" y="46447"/>
                  <a:pt x="63068" y="46066"/>
                </a:cubicBezTo>
                <a:cubicBezTo>
                  <a:pt x="62687" y="45685"/>
                  <a:pt x="62187" y="45482"/>
                  <a:pt x="61651" y="45482"/>
                </a:cubicBezTo>
                <a:close/>
                <a:moveTo>
                  <a:pt x="69807" y="103120"/>
                </a:moveTo>
                <a:cubicBezTo>
                  <a:pt x="70105" y="103120"/>
                  <a:pt x="70379" y="103228"/>
                  <a:pt x="70617" y="103394"/>
                </a:cubicBezTo>
                <a:lnTo>
                  <a:pt x="70902" y="103680"/>
                </a:lnTo>
                <a:cubicBezTo>
                  <a:pt x="71081" y="103918"/>
                  <a:pt x="71176" y="104192"/>
                  <a:pt x="71176" y="104490"/>
                </a:cubicBezTo>
                <a:cubicBezTo>
                  <a:pt x="71176" y="104859"/>
                  <a:pt x="71033" y="105204"/>
                  <a:pt x="70771" y="105454"/>
                </a:cubicBezTo>
                <a:cubicBezTo>
                  <a:pt x="70521" y="105716"/>
                  <a:pt x="70176" y="105859"/>
                  <a:pt x="69807" y="105859"/>
                </a:cubicBezTo>
                <a:cubicBezTo>
                  <a:pt x="69450" y="105859"/>
                  <a:pt x="69105" y="105716"/>
                  <a:pt x="68843" y="105454"/>
                </a:cubicBezTo>
                <a:cubicBezTo>
                  <a:pt x="68593" y="105204"/>
                  <a:pt x="68450" y="104859"/>
                  <a:pt x="68450" y="104490"/>
                </a:cubicBezTo>
                <a:cubicBezTo>
                  <a:pt x="68450" y="104132"/>
                  <a:pt x="68593" y="103787"/>
                  <a:pt x="68843" y="103525"/>
                </a:cubicBezTo>
                <a:cubicBezTo>
                  <a:pt x="69105" y="103263"/>
                  <a:pt x="69450" y="103120"/>
                  <a:pt x="69807" y="103120"/>
                </a:cubicBezTo>
                <a:close/>
                <a:moveTo>
                  <a:pt x="118635" y="55126"/>
                </a:moveTo>
                <a:lnTo>
                  <a:pt x="83511" y="90250"/>
                </a:lnTo>
                <a:lnTo>
                  <a:pt x="83023" y="95393"/>
                </a:lnTo>
                <a:lnTo>
                  <a:pt x="80201" y="98203"/>
                </a:lnTo>
                <a:lnTo>
                  <a:pt x="74677" y="99084"/>
                </a:lnTo>
                <a:lnTo>
                  <a:pt x="70938" y="102823"/>
                </a:lnTo>
                <a:cubicBezTo>
                  <a:pt x="70605" y="102597"/>
                  <a:pt x="70224" y="102478"/>
                  <a:pt x="69807" y="102478"/>
                </a:cubicBezTo>
                <a:cubicBezTo>
                  <a:pt x="69271" y="102478"/>
                  <a:pt x="68771" y="102692"/>
                  <a:pt x="68390" y="103073"/>
                </a:cubicBezTo>
                <a:cubicBezTo>
                  <a:pt x="68009" y="103442"/>
                  <a:pt x="67795" y="103954"/>
                  <a:pt x="67795" y="104490"/>
                </a:cubicBezTo>
                <a:cubicBezTo>
                  <a:pt x="67795" y="105025"/>
                  <a:pt x="68009" y="105537"/>
                  <a:pt x="68390" y="105907"/>
                </a:cubicBezTo>
                <a:cubicBezTo>
                  <a:pt x="68771" y="106288"/>
                  <a:pt x="69271" y="106502"/>
                  <a:pt x="69807" y="106502"/>
                </a:cubicBezTo>
                <a:cubicBezTo>
                  <a:pt x="70355" y="106502"/>
                  <a:pt x="70855" y="106288"/>
                  <a:pt x="71236" y="105907"/>
                </a:cubicBezTo>
                <a:cubicBezTo>
                  <a:pt x="71617" y="105526"/>
                  <a:pt x="71819" y="105025"/>
                  <a:pt x="71819" y="104490"/>
                </a:cubicBezTo>
                <a:cubicBezTo>
                  <a:pt x="71819" y="104037"/>
                  <a:pt x="71676" y="103621"/>
                  <a:pt x="71402" y="103263"/>
                </a:cubicBezTo>
                <a:lnTo>
                  <a:pt x="74986" y="99691"/>
                </a:lnTo>
                <a:lnTo>
                  <a:pt x="80511" y="98810"/>
                </a:lnTo>
                <a:lnTo>
                  <a:pt x="83642" y="95679"/>
                </a:lnTo>
                <a:lnTo>
                  <a:pt x="84130" y="90547"/>
                </a:lnTo>
                <a:lnTo>
                  <a:pt x="119087" y="55591"/>
                </a:lnTo>
                <a:lnTo>
                  <a:pt x="118635" y="55126"/>
                </a:lnTo>
                <a:close/>
                <a:moveTo>
                  <a:pt x="46020" y="89113"/>
                </a:moveTo>
                <a:cubicBezTo>
                  <a:pt x="45721" y="89113"/>
                  <a:pt x="45423" y="89226"/>
                  <a:pt x="45197" y="89452"/>
                </a:cubicBezTo>
                <a:cubicBezTo>
                  <a:pt x="44816" y="89833"/>
                  <a:pt x="44756" y="90405"/>
                  <a:pt x="45006" y="90857"/>
                </a:cubicBezTo>
                <a:lnTo>
                  <a:pt x="40470" y="95393"/>
                </a:lnTo>
                <a:lnTo>
                  <a:pt x="40922" y="98751"/>
                </a:lnTo>
                <a:lnTo>
                  <a:pt x="30445" y="109216"/>
                </a:lnTo>
                <a:lnTo>
                  <a:pt x="30909" y="109681"/>
                </a:lnTo>
                <a:lnTo>
                  <a:pt x="41601" y="98977"/>
                </a:lnTo>
                <a:lnTo>
                  <a:pt x="41149" y="95620"/>
                </a:lnTo>
                <a:lnTo>
                  <a:pt x="45471" y="91309"/>
                </a:lnTo>
                <a:cubicBezTo>
                  <a:pt x="45644" y="91403"/>
                  <a:pt x="45836" y="91451"/>
                  <a:pt x="46028" y="91451"/>
                </a:cubicBezTo>
                <a:cubicBezTo>
                  <a:pt x="46324" y="91451"/>
                  <a:pt x="46621" y="91338"/>
                  <a:pt x="46852" y="91107"/>
                </a:cubicBezTo>
                <a:cubicBezTo>
                  <a:pt x="47304" y="90655"/>
                  <a:pt x="47304" y="89916"/>
                  <a:pt x="46852" y="89452"/>
                </a:cubicBezTo>
                <a:cubicBezTo>
                  <a:pt x="46620" y="89226"/>
                  <a:pt x="46319" y="89113"/>
                  <a:pt x="46020" y="89113"/>
                </a:cubicBezTo>
                <a:close/>
                <a:moveTo>
                  <a:pt x="46995" y="70128"/>
                </a:moveTo>
                <a:cubicBezTo>
                  <a:pt x="46459" y="70128"/>
                  <a:pt x="45947" y="70343"/>
                  <a:pt x="45566" y="70724"/>
                </a:cubicBezTo>
                <a:cubicBezTo>
                  <a:pt x="45197" y="71105"/>
                  <a:pt x="44983" y="71605"/>
                  <a:pt x="44983" y="72140"/>
                </a:cubicBezTo>
                <a:cubicBezTo>
                  <a:pt x="44983" y="72605"/>
                  <a:pt x="45137" y="73033"/>
                  <a:pt x="45411" y="73379"/>
                </a:cubicBezTo>
                <a:lnTo>
                  <a:pt x="27099" y="91702"/>
                </a:lnTo>
                <a:lnTo>
                  <a:pt x="24278" y="91321"/>
                </a:lnTo>
                <a:lnTo>
                  <a:pt x="19265" y="96334"/>
                </a:lnTo>
                <a:lnTo>
                  <a:pt x="19265" y="99299"/>
                </a:lnTo>
                <a:lnTo>
                  <a:pt x="7656" y="110919"/>
                </a:lnTo>
                <a:lnTo>
                  <a:pt x="7656" y="114158"/>
                </a:lnTo>
                <a:lnTo>
                  <a:pt x="1" y="121801"/>
                </a:lnTo>
                <a:lnTo>
                  <a:pt x="453" y="122266"/>
                </a:lnTo>
                <a:lnTo>
                  <a:pt x="8299" y="114419"/>
                </a:lnTo>
                <a:lnTo>
                  <a:pt x="8299" y="111181"/>
                </a:lnTo>
                <a:lnTo>
                  <a:pt x="19920" y="99560"/>
                </a:lnTo>
                <a:lnTo>
                  <a:pt x="19920" y="96596"/>
                </a:lnTo>
                <a:lnTo>
                  <a:pt x="24504" y="92000"/>
                </a:lnTo>
                <a:lnTo>
                  <a:pt x="27326" y="92381"/>
                </a:lnTo>
                <a:lnTo>
                  <a:pt x="45887" y="73819"/>
                </a:lnTo>
                <a:cubicBezTo>
                  <a:pt x="46209" y="74034"/>
                  <a:pt x="46590" y="74153"/>
                  <a:pt x="46995" y="74153"/>
                </a:cubicBezTo>
                <a:cubicBezTo>
                  <a:pt x="47530" y="74153"/>
                  <a:pt x="48042" y="73950"/>
                  <a:pt x="48423" y="73569"/>
                </a:cubicBezTo>
                <a:cubicBezTo>
                  <a:pt x="48793" y="73188"/>
                  <a:pt x="49007" y="72676"/>
                  <a:pt x="49007" y="72140"/>
                </a:cubicBezTo>
                <a:cubicBezTo>
                  <a:pt x="49007" y="71605"/>
                  <a:pt x="48793" y="71093"/>
                  <a:pt x="48412" y="70724"/>
                </a:cubicBezTo>
                <a:cubicBezTo>
                  <a:pt x="48031" y="70343"/>
                  <a:pt x="47530" y="70128"/>
                  <a:pt x="46995" y="70128"/>
                </a:cubicBezTo>
                <a:close/>
                <a:moveTo>
                  <a:pt x="71272" y="86761"/>
                </a:moveTo>
                <a:cubicBezTo>
                  <a:pt x="70736" y="86761"/>
                  <a:pt x="70236" y="86964"/>
                  <a:pt x="69855" y="87345"/>
                </a:cubicBezTo>
                <a:cubicBezTo>
                  <a:pt x="69474" y="87726"/>
                  <a:pt x="69259" y="88238"/>
                  <a:pt x="69259" y="88773"/>
                </a:cubicBezTo>
                <a:cubicBezTo>
                  <a:pt x="69259" y="89190"/>
                  <a:pt x="69390" y="89583"/>
                  <a:pt x="69628" y="89928"/>
                </a:cubicBezTo>
                <a:lnTo>
                  <a:pt x="64961" y="94584"/>
                </a:lnTo>
                <a:lnTo>
                  <a:pt x="65426" y="97941"/>
                </a:lnTo>
                <a:lnTo>
                  <a:pt x="41030" y="122325"/>
                </a:lnTo>
                <a:lnTo>
                  <a:pt x="41494" y="122778"/>
                </a:lnTo>
                <a:lnTo>
                  <a:pt x="66104" y="98167"/>
                </a:lnTo>
                <a:lnTo>
                  <a:pt x="65652" y="94810"/>
                </a:lnTo>
                <a:lnTo>
                  <a:pt x="70081" y="90381"/>
                </a:lnTo>
                <a:cubicBezTo>
                  <a:pt x="70426" y="90643"/>
                  <a:pt x="70831" y="90774"/>
                  <a:pt x="71272" y="90774"/>
                </a:cubicBezTo>
                <a:cubicBezTo>
                  <a:pt x="71807" y="90774"/>
                  <a:pt x="72319" y="90571"/>
                  <a:pt x="72700" y="90190"/>
                </a:cubicBezTo>
                <a:cubicBezTo>
                  <a:pt x="73081" y="89809"/>
                  <a:pt x="73284" y="89297"/>
                  <a:pt x="73284" y="88762"/>
                </a:cubicBezTo>
                <a:cubicBezTo>
                  <a:pt x="73284" y="88226"/>
                  <a:pt x="73069" y="87726"/>
                  <a:pt x="72700" y="87345"/>
                </a:cubicBezTo>
                <a:cubicBezTo>
                  <a:pt x="72319" y="86964"/>
                  <a:pt x="71807" y="86761"/>
                  <a:pt x="71272" y="86761"/>
                </a:cubicBezTo>
                <a:close/>
                <a:moveTo>
                  <a:pt x="58947" y="93780"/>
                </a:moveTo>
                <a:cubicBezTo>
                  <a:pt x="58648" y="93780"/>
                  <a:pt x="58347" y="93893"/>
                  <a:pt x="58115" y="94119"/>
                </a:cubicBezTo>
                <a:cubicBezTo>
                  <a:pt x="57746" y="94500"/>
                  <a:pt x="57686" y="95048"/>
                  <a:pt x="57913" y="95489"/>
                </a:cubicBezTo>
                <a:lnTo>
                  <a:pt x="50602" y="102787"/>
                </a:lnTo>
                <a:lnTo>
                  <a:pt x="47364" y="102787"/>
                </a:lnTo>
                <a:lnTo>
                  <a:pt x="35755" y="114408"/>
                </a:lnTo>
                <a:lnTo>
                  <a:pt x="32779" y="114408"/>
                </a:lnTo>
                <a:lnTo>
                  <a:pt x="27778" y="119408"/>
                </a:lnTo>
                <a:lnTo>
                  <a:pt x="28159" y="122230"/>
                </a:lnTo>
                <a:lnTo>
                  <a:pt x="9609" y="140780"/>
                </a:lnTo>
                <a:lnTo>
                  <a:pt x="10061" y="141244"/>
                </a:lnTo>
                <a:lnTo>
                  <a:pt x="28838" y="122468"/>
                </a:lnTo>
                <a:lnTo>
                  <a:pt x="28457" y="119646"/>
                </a:lnTo>
                <a:lnTo>
                  <a:pt x="33052" y="115050"/>
                </a:lnTo>
                <a:lnTo>
                  <a:pt x="36017" y="115050"/>
                </a:lnTo>
                <a:lnTo>
                  <a:pt x="47638" y="103442"/>
                </a:lnTo>
                <a:lnTo>
                  <a:pt x="50876" y="103442"/>
                </a:lnTo>
                <a:lnTo>
                  <a:pt x="58353" y="95953"/>
                </a:lnTo>
                <a:cubicBezTo>
                  <a:pt x="58539" y="96065"/>
                  <a:pt x="58747" y="96122"/>
                  <a:pt x="58954" y="96122"/>
                </a:cubicBezTo>
                <a:cubicBezTo>
                  <a:pt x="59251" y="96122"/>
                  <a:pt x="59546" y="96006"/>
                  <a:pt x="59770" y="95774"/>
                </a:cubicBezTo>
                <a:cubicBezTo>
                  <a:pt x="60234" y="95322"/>
                  <a:pt x="60234" y="94584"/>
                  <a:pt x="59770" y="94119"/>
                </a:cubicBezTo>
                <a:cubicBezTo>
                  <a:pt x="59544" y="93893"/>
                  <a:pt x="59246" y="93780"/>
                  <a:pt x="58947" y="93780"/>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8"/>
          <p:cNvSpPr txBox="1">
            <a:spLocks noGrp="1"/>
          </p:cNvSpPr>
          <p:nvPr>
            <p:ph type="title"/>
          </p:nvPr>
        </p:nvSpPr>
        <p:spPr>
          <a:xfrm>
            <a:off x="1713900" y="1458900"/>
            <a:ext cx="5716200" cy="2225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accent1"/>
                </a:solidFill>
              </a:rPr>
              <a:t>DEMO</a:t>
            </a:r>
            <a:endParaRPr/>
          </a:p>
        </p:txBody>
      </p:sp>
      <p:grpSp>
        <p:nvGrpSpPr>
          <p:cNvPr id="521" name="Google Shape;521;p38"/>
          <p:cNvGrpSpPr/>
          <p:nvPr/>
        </p:nvGrpSpPr>
        <p:grpSpPr>
          <a:xfrm>
            <a:off x="3971925" y="3938450"/>
            <a:ext cx="1200150" cy="114300"/>
            <a:chOff x="752475" y="981075"/>
            <a:chExt cx="1200150" cy="114300"/>
          </a:xfrm>
        </p:grpSpPr>
        <p:sp>
          <p:nvSpPr>
            <p:cNvPr id="522" name="Google Shape;522;p38"/>
            <p:cNvSpPr/>
            <p:nvPr/>
          </p:nvSpPr>
          <p:spPr>
            <a:xfrm>
              <a:off x="7524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8"/>
            <p:cNvSpPr/>
            <p:nvPr/>
          </p:nvSpPr>
          <p:spPr>
            <a:xfrm>
              <a:off x="9334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8"/>
            <p:cNvSpPr/>
            <p:nvPr/>
          </p:nvSpPr>
          <p:spPr>
            <a:xfrm>
              <a:off x="11144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8"/>
            <p:cNvSpPr/>
            <p:nvPr/>
          </p:nvSpPr>
          <p:spPr>
            <a:xfrm>
              <a:off x="129540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8"/>
            <p:cNvSpPr/>
            <p:nvPr/>
          </p:nvSpPr>
          <p:spPr>
            <a:xfrm>
              <a:off x="1476375" y="981075"/>
              <a:ext cx="114300" cy="114300"/>
            </a:xfrm>
            <a:prstGeom prst="ellipse">
              <a:avLst/>
            </a:prstGeom>
            <a:noFill/>
            <a:ln w="19050" cap="flat" cmpd="sng">
              <a:solidFill>
                <a:schemeClr val="accent1"/>
              </a:solidFill>
              <a:prstDash val="solid"/>
              <a:round/>
              <a:headEnd type="none" w="sm" len="sm"/>
              <a:tailEnd type="none" w="sm" len="sm"/>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8"/>
            <p:cNvSpPr/>
            <p:nvPr/>
          </p:nvSpPr>
          <p:spPr>
            <a:xfrm>
              <a:off x="1657350"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8"/>
            <p:cNvSpPr/>
            <p:nvPr/>
          </p:nvSpPr>
          <p:spPr>
            <a:xfrm>
              <a:off x="1838325" y="981075"/>
              <a:ext cx="114300" cy="114300"/>
            </a:xfrm>
            <a:prstGeom prst="ellipse">
              <a:avLst/>
            </a:prstGeom>
            <a:solidFill>
              <a:schemeClr val="accent1"/>
            </a:solidFill>
            <a:ln>
              <a:noFill/>
            </a:ln>
            <a:effectLst>
              <a:outerShdw blurRad="200025" dist="19050" dir="5400000" algn="bl" rotWithShape="0">
                <a:schemeClr val="accent1">
                  <a:alpha val="68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7203716" y="-1618409"/>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err="1"/>
              <a:t>Giới</a:t>
            </a:r>
            <a:r>
              <a:rPr lang="en"/>
              <a:t> </a:t>
            </a:r>
            <a:r>
              <a:rPr lang="en" err="1"/>
              <a:t>thiệu</a:t>
            </a:r>
            <a:r>
              <a:rPr lang="en"/>
              <a:t> </a:t>
            </a:r>
            <a:r>
              <a:rPr lang="en">
                <a:solidFill>
                  <a:schemeClr val="accent1"/>
                </a:solidFill>
              </a:rPr>
              <a:t>Bluetooth</a:t>
            </a:r>
            <a:endParaRPr>
              <a:solidFill>
                <a:schemeClr val="accent1"/>
              </a:solidFill>
            </a:endParaRPr>
          </a:p>
        </p:txBody>
      </p:sp>
      <p:sp>
        <p:nvSpPr>
          <p:cNvPr id="361" name="Google Shape;361;p35"/>
          <p:cNvSpPr txBox="1">
            <a:spLocks noGrp="1"/>
          </p:cNvSpPr>
          <p:nvPr>
            <p:ph type="body" idx="1"/>
          </p:nvPr>
        </p:nvSpPr>
        <p:spPr>
          <a:xfrm>
            <a:off x="1321350" y="1984800"/>
            <a:ext cx="3549588" cy="2319300"/>
          </a:xfrm>
          <a:prstGeom prst="rect">
            <a:avLst/>
          </a:prstGeom>
        </p:spPr>
        <p:txBody>
          <a:bodyPr spcFirstLastPara="1" wrap="square" lIns="0" tIns="0" rIns="0" bIns="0" anchor="t" anchorCtr="0">
            <a:noAutofit/>
          </a:bodyPr>
          <a:lstStyle/>
          <a:p>
            <a:pPr marL="285750" indent="-285750" algn="just">
              <a:buFontTx/>
              <a:buChar char="-"/>
            </a:pPr>
            <a:r>
              <a:rPr lang="vi-VN">
                <a:latin typeface="+mn-lt"/>
              </a:rPr>
              <a:t>Bluetooth là một chuẩn công nghệ truyền thông không dây tầm gần giữa các thiết bị điện tử. Công nghệ này sử dụng sóng vô tuyến UHF trong băng tần ISM từ 2.4 đến 2.485 GHz để hỗ trợ việc truyền dữ liệu qua các khoảng cách ngắn giữa các thiết bị di động và cố định, tạo nên các mạng cá nhân không dây (Wireless Personal Area Network-PANs).</a:t>
            </a:r>
          </a:p>
        </p:txBody>
      </p:sp>
      <p:pic>
        <p:nvPicPr>
          <p:cNvPr id="3" name="Graphic 2">
            <a:extLst>
              <a:ext uri="{FF2B5EF4-FFF2-40B4-BE49-F238E27FC236}">
                <a16:creationId xmlns:a16="http://schemas.microsoft.com/office/drawing/2014/main" id="{261B4A65-6113-1BF5-AFCC-95C6785E23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01453" y="2226856"/>
            <a:ext cx="4442547" cy="2736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title"/>
          </p:nvPr>
        </p:nvSpPr>
        <p:spPr>
          <a:xfrm>
            <a:off x="1849288" y="1728870"/>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j-lt"/>
              </a:rPr>
              <a:t>BLUETOOTH</a:t>
            </a:r>
            <a:endParaRPr>
              <a:latin typeface="+mj-lt"/>
            </a:endParaRPr>
          </a:p>
        </p:txBody>
      </p:sp>
      <p:sp>
        <p:nvSpPr>
          <p:cNvPr id="243" name="Google Shape;243;p32"/>
          <p:cNvSpPr txBox="1">
            <a:spLocks noGrp="1"/>
          </p:cNvSpPr>
          <p:nvPr>
            <p:ph type="title" idx="2"/>
          </p:nvPr>
        </p:nvSpPr>
        <p:spPr>
          <a:xfrm>
            <a:off x="695771" y="174990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44" name="Google Shape;244;p32"/>
          <p:cNvSpPr txBox="1">
            <a:spLocks noGrp="1"/>
          </p:cNvSpPr>
          <p:nvPr>
            <p:ph type="subTitle" idx="1"/>
          </p:nvPr>
        </p:nvSpPr>
        <p:spPr>
          <a:xfrm>
            <a:off x="1849288" y="2105212"/>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latin typeface="+mj-lt"/>
              </a:rPr>
              <a:t>Giới</a:t>
            </a:r>
            <a:r>
              <a:rPr lang="en">
                <a:latin typeface="+mj-lt"/>
              </a:rPr>
              <a:t> </a:t>
            </a:r>
            <a:r>
              <a:rPr lang="en" err="1">
                <a:latin typeface="+mj-lt"/>
              </a:rPr>
              <a:t>thiệu</a:t>
            </a:r>
            <a:r>
              <a:rPr lang="en">
                <a:latin typeface="+mj-lt"/>
              </a:rPr>
              <a:t> Bluetooth</a:t>
            </a:r>
            <a:endParaRPr>
              <a:latin typeface="+mj-lt"/>
            </a:endParaRPr>
          </a:p>
        </p:txBody>
      </p:sp>
      <p:sp>
        <p:nvSpPr>
          <p:cNvPr id="245" name="Google Shape;245;p32"/>
          <p:cNvSpPr txBox="1">
            <a:spLocks noGrp="1"/>
          </p:cNvSpPr>
          <p:nvPr>
            <p:ph type="title" idx="3"/>
          </p:nvPr>
        </p:nvSpPr>
        <p:spPr>
          <a:xfrm>
            <a:off x="6111838" y="1730349"/>
            <a:ext cx="23364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j-lt"/>
              </a:rPr>
              <a:t>HC-05 Module</a:t>
            </a:r>
            <a:endParaRPr>
              <a:latin typeface="+mj-lt"/>
            </a:endParaRPr>
          </a:p>
        </p:txBody>
      </p:sp>
      <p:sp>
        <p:nvSpPr>
          <p:cNvPr id="246" name="Google Shape;246;p32"/>
          <p:cNvSpPr txBox="1">
            <a:spLocks noGrp="1"/>
          </p:cNvSpPr>
          <p:nvPr>
            <p:ph type="title" idx="4"/>
          </p:nvPr>
        </p:nvSpPr>
        <p:spPr>
          <a:xfrm>
            <a:off x="4961874" y="1749900"/>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47" name="Google Shape;247;p32"/>
          <p:cNvSpPr txBox="1">
            <a:spLocks noGrp="1"/>
          </p:cNvSpPr>
          <p:nvPr>
            <p:ph type="subTitle" idx="5"/>
          </p:nvPr>
        </p:nvSpPr>
        <p:spPr>
          <a:xfrm>
            <a:off x="6111837" y="2110350"/>
            <a:ext cx="2460653" cy="6963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latin typeface="+mn-lt"/>
              </a:rPr>
              <a:t>Giới thiệu, ứng dụng, cấu tạo, giao thức kết nối</a:t>
            </a:r>
            <a:endParaRPr>
              <a:latin typeface="+mn-lt"/>
            </a:endParaRPr>
          </a:p>
        </p:txBody>
      </p:sp>
      <p:sp>
        <p:nvSpPr>
          <p:cNvPr id="251" name="Google Shape;251;p32"/>
          <p:cNvSpPr txBox="1">
            <a:spLocks noGrp="1"/>
          </p:cNvSpPr>
          <p:nvPr>
            <p:ph type="title" idx="9"/>
          </p:nvPr>
        </p:nvSpPr>
        <p:spPr>
          <a:xfrm>
            <a:off x="3696174" y="3421989"/>
            <a:ext cx="2960231" cy="36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err="1">
                <a:latin typeface="+mj-lt"/>
              </a:rPr>
              <a:t>Thực hành</a:t>
            </a:r>
            <a:endParaRPr>
              <a:latin typeface="+mj-lt"/>
            </a:endParaRPr>
          </a:p>
        </p:txBody>
      </p:sp>
      <p:sp>
        <p:nvSpPr>
          <p:cNvPr id="252" name="Google Shape;252;p32"/>
          <p:cNvSpPr txBox="1">
            <a:spLocks noGrp="1"/>
          </p:cNvSpPr>
          <p:nvPr>
            <p:ph type="title" idx="13"/>
          </p:nvPr>
        </p:nvSpPr>
        <p:spPr>
          <a:xfrm>
            <a:off x="2546211" y="3453772"/>
            <a:ext cx="867300" cy="80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53" name="Google Shape;253;p32"/>
          <p:cNvSpPr txBox="1">
            <a:spLocks noGrp="1"/>
          </p:cNvSpPr>
          <p:nvPr>
            <p:ph type="subTitle" idx="14"/>
          </p:nvPr>
        </p:nvSpPr>
        <p:spPr>
          <a:xfrm>
            <a:off x="3696175" y="3797480"/>
            <a:ext cx="23364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mj-lt"/>
              </a:rPr>
              <a:t>Setup </a:t>
            </a:r>
            <a:r>
              <a:rPr lang="en" err="1">
                <a:latin typeface="+mj-lt"/>
              </a:rPr>
              <a:t>và</a:t>
            </a:r>
            <a:r>
              <a:rPr lang="en">
                <a:latin typeface="+mj-lt"/>
              </a:rPr>
              <a:t> demo</a:t>
            </a:r>
            <a:endParaRPr>
              <a:latin typeface="+mj-lt"/>
            </a:endParaRPr>
          </a:p>
        </p:txBody>
      </p:sp>
      <p:sp>
        <p:nvSpPr>
          <p:cNvPr id="254" name="Google Shape;254;p32"/>
          <p:cNvSpPr txBox="1">
            <a:spLocks noGrp="1"/>
          </p:cNvSpPr>
          <p:nvPr>
            <p:ph type="title" idx="15"/>
          </p:nvPr>
        </p:nvSpPr>
        <p:spPr>
          <a:xfrm>
            <a:off x="720000" y="539496"/>
            <a:ext cx="7704000" cy="576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BLUETOOTH </a:t>
            </a:r>
            <a:r>
              <a:rPr lang="en">
                <a:solidFill>
                  <a:schemeClr val="accent1"/>
                </a:solidFill>
              </a:rPr>
              <a:t>MODULE</a:t>
            </a:r>
            <a:endParaRPr>
              <a:solidFill>
                <a:schemeClr val="accent1"/>
              </a:solidFill>
            </a:endParaRPr>
          </a:p>
        </p:txBody>
      </p:sp>
      <p:cxnSp>
        <p:nvCxnSpPr>
          <p:cNvPr id="255" name="Google Shape;255;p32"/>
          <p:cNvCxnSpPr/>
          <p:nvPr/>
        </p:nvCxnSpPr>
        <p:spPr>
          <a:xfrm>
            <a:off x="1611488" y="1721200"/>
            <a:ext cx="0" cy="864000"/>
          </a:xfrm>
          <a:prstGeom prst="straightConnector1">
            <a:avLst/>
          </a:prstGeom>
          <a:noFill/>
          <a:ln w="19050" cap="flat" cmpd="sng">
            <a:solidFill>
              <a:schemeClr val="accent1"/>
            </a:solidFill>
            <a:prstDash val="solid"/>
            <a:round/>
            <a:headEnd type="none" w="med" len="med"/>
            <a:tailEnd type="none" w="med" len="med"/>
          </a:ln>
          <a:effectLst>
            <a:outerShdw blurRad="114300" dist="19050" dir="2640000" algn="bl" rotWithShape="0">
              <a:schemeClr val="accent1">
                <a:alpha val="76000"/>
              </a:schemeClr>
            </a:outerShdw>
          </a:effectLst>
        </p:spPr>
      </p:cxnSp>
      <p:cxnSp>
        <p:nvCxnSpPr>
          <p:cNvPr id="256" name="Google Shape;256;p32"/>
          <p:cNvCxnSpPr/>
          <p:nvPr/>
        </p:nvCxnSpPr>
        <p:spPr>
          <a:xfrm>
            <a:off x="5877638"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8" name="Google Shape;258;p32"/>
          <p:cNvCxnSpPr/>
          <p:nvPr/>
        </p:nvCxnSpPr>
        <p:spPr>
          <a:xfrm>
            <a:off x="1611488" y="1723337"/>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cxnSp>
        <p:nvCxnSpPr>
          <p:cNvPr id="259" name="Google Shape;259;p32"/>
          <p:cNvCxnSpPr/>
          <p:nvPr/>
        </p:nvCxnSpPr>
        <p:spPr>
          <a:xfrm>
            <a:off x="3461975" y="3424121"/>
            <a:ext cx="0" cy="864000"/>
          </a:xfrm>
          <a:prstGeom prst="straightConnector1">
            <a:avLst/>
          </a:prstGeom>
          <a:noFill/>
          <a:ln w="19050" cap="flat" cmpd="sng">
            <a:solidFill>
              <a:schemeClr val="accent1"/>
            </a:solidFill>
            <a:prstDash val="solid"/>
            <a:round/>
            <a:headEnd type="none" w="med" len="med"/>
            <a:tailEnd type="none" w="med" len="med"/>
          </a:ln>
          <a:effectLst>
            <a:outerShdw blurRad="200025" dist="19050" dir="2640000" algn="bl" rotWithShape="0">
              <a:schemeClr val="accent1">
                <a:alpha val="68000"/>
              </a:schemeClr>
            </a:outerShdw>
          </a:effectLst>
        </p:spPr>
      </p:cxnSp>
      <p:grpSp>
        <p:nvGrpSpPr>
          <p:cNvPr id="260" name="Google Shape;260;p32"/>
          <p:cNvGrpSpPr/>
          <p:nvPr/>
        </p:nvGrpSpPr>
        <p:grpSpPr>
          <a:xfrm rot="-5400000" flipH="1">
            <a:off x="681702" y="-681704"/>
            <a:ext cx="1182802" cy="2546215"/>
            <a:chOff x="7350442" y="2608992"/>
            <a:chExt cx="777239" cy="1673160"/>
          </a:xfrm>
        </p:grpSpPr>
        <p:sp>
          <p:nvSpPr>
            <p:cNvPr id="261" name="Google Shape;261;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9" name="Google Shape;269;p32"/>
          <p:cNvGrpSpPr/>
          <p:nvPr/>
        </p:nvGrpSpPr>
        <p:grpSpPr>
          <a:xfrm rot="5400000">
            <a:off x="7363145" y="-686153"/>
            <a:ext cx="1182802" cy="2555083"/>
            <a:chOff x="7350442" y="2608992"/>
            <a:chExt cx="777239" cy="1673160"/>
          </a:xfrm>
        </p:grpSpPr>
        <p:sp>
          <p:nvSpPr>
            <p:cNvPr id="270" name="Google Shape;270;p32"/>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32"/>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32"/>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32"/>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32"/>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32"/>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32"/>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32"/>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grpSp>
        <p:nvGrpSpPr>
          <p:cNvPr id="351" name="Google Shape;351;p35"/>
          <p:cNvGrpSpPr/>
          <p:nvPr/>
        </p:nvGrpSpPr>
        <p:grpSpPr>
          <a:xfrm rot="5400000">
            <a:off x="7203716" y="-1618409"/>
            <a:ext cx="2029371" cy="4383847"/>
            <a:chOff x="7350442" y="2608992"/>
            <a:chExt cx="777239" cy="1673160"/>
          </a:xfrm>
        </p:grpSpPr>
        <p:sp>
          <p:nvSpPr>
            <p:cNvPr id="352" name="Google Shape;352;p35"/>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35"/>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35"/>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35"/>
            <p:cNvSpPr/>
            <p:nvPr/>
          </p:nvSpPr>
          <p:spPr>
            <a:xfrm>
              <a:off x="7860696" y="2608992"/>
              <a:ext cx="266985" cy="1341405"/>
            </a:xfrm>
            <a:custGeom>
              <a:avLst/>
              <a:gdLst/>
              <a:ahLst/>
              <a:cxnLst/>
              <a:rect l="l" t="t" r="r" b="b"/>
              <a:pathLst>
                <a:path w="266985" h="1341405" extrusionOk="0">
                  <a:moveTo>
                    <a:pt x="266986" y="744569"/>
                  </a:moveTo>
                  <a:lnTo>
                    <a:pt x="266986" y="0"/>
                  </a:lnTo>
                  <a:lnTo>
                    <a:pt x="259842" y="0"/>
                  </a:lnTo>
                  <a:lnTo>
                    <a:pt x="259842" y="741617"/>
                  </a:lnTo>
                  <a:lnTo>
                    <a:pt x="13145" y="988314"/>
                  </a:lnTo>
                  <a:lnTo>
                    <a:pt x="13145" y="1308259"/>
                  </a:lnTo>
                  <a:cubicBezTo>
                    <a:pt x="5620" y="1309878"/>
                    <a:pt x="0" y="1316546"/>
                    <a:pt x="0" y="1324642"/>
                  </a:cubicBezTo>
                  <a:cubicBezTo>
                    <a:pt x="0" y="1333881"/>
                    <a:pt x="7525" y="1341406"/>
                    <a:pt x="16764" y="1341406"/>
                  </a:cubicBezTo>
                  <a:cubicBezTo>
                    <a:pt x="26003" y="1341406"/>
                    <a:pt x="33528" y="1333881"/>
                    <a:pt x="33528" y="1324642"/>
                  </a:cubicBezTo>
                  <a:cubicBezTo>
                    <a:pt x="33528" y="1316641"/>
                    <a:pt x="27908" y="1309973"/>
                    <a:pt x="20384" y="1308259"/>
                  </a:cubicBezTo>
                  <a:lnTo>
                    <a:pt x="20384" y="991267"/>
                  </a:lnTo>
                  <a:lnTo>
                    <a:pt x="266986" y="744569"/>
                  </a:ln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35"/>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35"/>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5"/>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5"/>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60" name="Google Shape;360;p35"/>
          <p:cNvSpPr txBox="1">
            <a:spLocks noGrp="1"/>
          </p:cNvSpPr>
          <p:nvPr>
            <p:ph type="title"/>
          </p:nvPr>
        </p:nvSpPr>
        <p:spPr>
          <a:xfrm>
            <a:off x="1321350" y="1039750"/>
            <a:ext cx="38664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err="1"/>
              <a:t>Phân</a:t>
            </a:r>
            <a:r>
              <a:rPr lang="en"/>
              <a:t> </a:t>
            </a:r>
            <a:r>
              <a:rPr lang="en" err="1"/>
              <a:t>loại</a:t>
            </a:r>
            <a:r>
              <a:rPr lang="en"/>
              <a:t> </a:t>
            </a:r>
            <a:r>
              <a:rPr lang="en">
                <a:solidFill>
                  <a:schemeClr val="accent1"/>
                </a:solidFill>
              </a:rPr>
              <a:t>Bluetooth</a:t>
            </a:r>
            <a:endParaRPr>
              <a:solidFill>
                <a:schemeClr val="accent1"/>
              </a:solidFill>
            </a:endParaRPr>
          </a:p>
        </p:txBody>
      </p:sp>
      <p:sp>
        <p:nvSpPr>
          <p:cNvPr id="361" name="Google Shape;361;p35"/>
          <p:cNvSpPr txBox="1">
            <a:spLocks noGrp="1"/>
          </p:cNvSpPr>
          <p:nvPr>
            <p:ph type="body" idx="1"/>
          </p:nvPr>
        </p:nvSpPr>
        <p:spPr>
          <a:xfrm>
            <a:off x="1321349" y="1984800"/>
            <a:ext cx="4995867" cy="2319300"/>
          </a:xfrm>
          <a:prstGeom prst="rect">
            <a:avLst/>
          </a:prstGeom>
        </p:spPr>
        <p:txBody>
          <a:bodyPr spcFirstLastPara="1" wrap="square" lIns="0" tIns="0" rIns="0" bIns="0" anchor="t" anchorCtr="0">
            <a:noAutofit/>
          </a:bodyPr>
          <a:lstStyle/>
          <a:p>
            <a:pPr marL="139700" indent="0" algn="l">
              <a:buNone/>
            </a:pPr>
            <a:r>
              <a:rPr lang="vi-VN" b="0" i="0">
                <a:solidFill>
                  <a:schemeClr val="tx1"/>
                </a:solidFill>
                <a:effectLst/>
                <a:latin typeface="Arial" panose="020B0604020202020204" pitchFamily="34" charset="0"/>
              </a:rPr>
              <a:t>Dựa vào tầm phủ sóng có thể chia Bluetooth thành 3 loại khác nhau như sau:</a:t>
            </a:r>
          </a:p>
          <a:p>
            <a:pPr algn="l">
              <a:buFont typeface="Arial" panose="020B0604020202020204" pitchFamily="34" charset="0"/>
              <a:buChar char="•"/>
            </a:pPr>
            <a:r>
              <a:rPr lang="vi-VN" b="0" i="0">
                <a:solidFill>
                  <a:schemeClr val="tx1"/>
                </a:solidFill>
                <a:effectLst/>
                <a:latin typeface="Arial" panose="020B0604020202020204" pitchFamily="34" charset="0"/>
              </a:rPr>
              <a:t>Bluetooth loại 1: Tầm phủ sóng gần </a:t>
            </a:r>
            <a:r>
              <a:rPr lang="vi-VN" b="1" i="0">
                <a:solidFill>
                  <a:schemeClr val="tx1"/>
                </a:solidFill>
                <a:effectLst/>
                <a:latin typeface="Arial" panose="020B0604020202020204" pitchFamily="34" charset="0"/>
              </a:rPr>
              <a:t>100m</a:t>
            </a:r>
            <a:r>
              <a:rPr lang="vi-VN" b="0" i="0">
                <a:solidFill>
                  <a:schemeClr val="tx1"/>
                </a:solidFill>
                <a:effectLst/>
                <a:latin typeface="Arial" panose="020B0604020202020204" pitchFamily="34" charset="0"/>
              </a:rPr>
              <a:t> với công suất hoạt động là </a:t>
            </a:r>
            <a:r>
              <a:rPr lang="vi-VN" b="1" i="0">
                <a:solidFill>
                  <a:schemeClr val="tx1"/>
                </a:solidFill>
                <a:effectLst/>
                <a:latin typeface="Arial" panose="020B0604020202020204" pitchFamily="34" charset="0"/>
              </a:rPr>
              <a:t>100mW</a:t>
            </a:r>
            <a:r>
              <a:rPr lang="vi-VN" b="0" i="0">
                <a:solidFill>
                  <a:schemeClr val="tx1"/>
                </a:solidFill>
                <a:effectLst/>
                <a:latin typeface="Arial" panose="020B0604020202020204" pitchFamily="34" charset="0"/>
              </a:rPr>
              <a:t>.</a:t>
            </a:r>
          </a:p>
          <a:p>
            <a:pPr algn="l">
              <a:buFont typeface="Arial" panose="020B0604020202020204" pitchFamily="34" charset="0"/>
              <a:buChar char="•"/>
            </a:pPr>
            <a:r>
              <a:rPr lang="vi-VN" b="0" i="0">
                <a:solidFill>
                  <a:schemeClr val="tx1"/>
                </a:solidFill>
                <a:effectLst/>
                <a:latin typeface="Arial" panose="020B0604020202020204" pitchFamily="34" charset="0"/>
              </a:rPr>
              <a:t>Bluetooth loại 2: Tầm phủ sóng khoảng gần </a:t>
            </a:r>
            <a:r>
              <a:rPr lang="vi-VN" b="1" i="0">
                <a:solidFill>
                  <a:schemeClr val="tx1"/>
                </a:solidFill>
                <a:effectLst/>
                <a:latin typeface="Arial" panose="020B0604020202020204" pitchFamily="34" charset="0"/>
              </a:rPr>
              <a:t>10m</a:t>
            </a:r>
            <a:r>
              <a:rPr lang="vi-VN" b="0" i="0">
                <a:solidFill>
                  <a:schemeClr val="tx1"/>
                </a:solidFill>
                <a:effectLst/>
                <a:latin typeface="Arial" panose="020B0604020202020204" pitchFamily="34" charset="0"/>
              </a:rPr>
              <a:t>, công suất hoạt động là </a:t>
            </a:r>
            <a:r>
              <a:rPr lang="vi-VN" b="1" i="0">
                <a:solidFill>
                  <a:schemeClr val="tx1"/>
                </a:solidFill>
                <a:effectLst/>
                <a:latin typeface="Arial" panose="020B0604020202020204" pitchFamily="34" charset="0"/>
              </a:rPr>
              <a:t>2.5mW</a:t>
            </a:r>
            <a:r>
              <a:rPr lang="vi-VN" b="0" i="0">
                <a:solidFill>
                  <a:schemeClr val="tx1"/>
                </a:solidFill>
                <a:effectLst/>
                <a:latin typeface="Arial" panose="020B0604020202020204" pitchFamily="34" charset="0"/>
              </a:rPr>
              <a:t>.</a:t>
            </a:r>
          </a:p>
          <a:p>
            <a:pPr algn="l">
              <a:buFont typeface="Arial" panose="020B0604020202020204" pitchFamily="34" charset="0"/>
              <a:buChar char="•"/>
            </a:pPr>
            <a:r>
              <a:rPr lang="vi-VN" b="0" i="0">
                <a:solidFill>
                  <a:schemeClr val="tx1"/>
                </a:solidFill>
                <a:effectLst/>
                <a:latin typeface="Arial" panose="020B0604020202020204" pitchFamily="34" charset="0"/>
              </a:rPr>
              <a:t>Bluetooth loại 3: Tầm phủ sóng trong khoảng </a:t>
            </a:r>
            <a:r>
              <a:rPr lang="vi-VN" b="1" i="0">
                <a:solidFill>
                  <a:schemeClr val="tx1"/>
                </a:solidFill>
                <a:effectLst/>
                <a:latin typeface="Arial" panose="020B0604020202020204" pitchFamily="34" charset="0"/>
              </a:rPr>
              <a:t>5m</a:t>
            </a:r>
            <a:r>
              <a:rPr lang="vi-VN" b="0" i="0">
                <a:solidFill>
                  <a:schemeClr val="tx1"/>
                </a:solidFill>
                <a:effectLst/>
                <a:latin typeface="Arial" panose="020B0604020202020204" pitchFamily="34" charset="0"/>
              </a:rPr>
              <a:t>, công suất hoạt động </a:t>
            </a:r>
            <a:r>
              <a:rPr lang="vi-VN" b="1" i="0">
                <a:solidFill>
                  <a:schemeClr val="tx1"/>
                </a:solidFill>
                <a:effectLst/>
                <a:latin typeface="Arial" panose="020B0604020202020204" pitchFamily="34" charset="0"/>
              </a:rPr>
              <a:t>1mW</a:t>
            </a:r>
            <a:r>
              <a:rPr lang="vi-VN" b="0" i="0">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234542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5189562-D9B2-CCA1-49CE-C1638677CD13}"/>
              </a:ext>
            </a:extLst>
          </p:cNvPr>
          <p:cNvSpPr>
            <a:spLocks noGrp="1"/>
          </p:cNvSpPr>
          <p:nvPr>
            <p:ph type="title"/>
          </p:nvPr>
        </p:nvSpPr>
        <p:spPr>
          <a:xfrm>
            <a:off x="713224" y="1536500"/>
            <a:ext cx="6126487" cy="1393800"/>
          </a:xfrm>
        </p:spPr>
        <p:txBody>
          <a:bodyPr/>
          <a:lstStyle/>
          <a:p>
            <a:r>
              <a:rPr lang="en-US" b="1"/>
              <a:t>02. </a:t>
            </a:r>
            <a:r>
              <a:rPr lang="en-US" sz="6000" b="1"/>
              <a:t>HC-05 MODULE</a:t>
            </a:r>
          </a:p>
        </p:txBody>
      </p:sp>
    </p:spTree>
    <p:extLst>
      <p:ext uri="{BB962C8B-B14F-4D97-AF65-F5344CB8AC3E}">
        <p14:creationId xmlns:p14="http://schemas.microsoft.com/office/powerpoint/2010/main" val="3707630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HC-05 MODULE</a:t>
            </a:r>
            <a:endParaRPr>
              <a:solidFill>
                <a:schemeClr val="accent1"/>
              </a:solidFill>
            </a:endParaRPr>
          </a:p>
        </p:txBody>
      </p:sp>
      <p:sp>
        <p:nvSpPr>
          <p:cNvPr id="7" name="TextBox 6">
            <a:extLst>
              <a:ext uri="{FF2B5EF4-FFF2-40B4-BE49-F238E27FC236}">
                <a16:creationId xmlns:a16="http://schemas.microsoft.com/office/drawing/2014/main" id="{01D7F643-78F1-203B-7CC9-F4CFD870CDE4}"/>
              </a:ext>
            </a:extLst>
          </p:cNvPr>
          <p:cNvSpPr txBox="1"/>
          <p:nvPr/>
        </p:nvSpPr>
        <p:spPr>
          <a:xfrm>
            <a:off x="720000" y="1867949"/>
            <a:ext cx="2953670" cy="2266646"/>
          </a:xfrm>
          <a:prstGeom prst="rect">
            <a:avLst/>
          </a:prstGeom>
          <a:noFill/>
        </p:spPr>
        <p:txBody>
          <a:bodyPr wrap="square" rtlCol="0">
            <a:spAutoFit/>
          </a:bodyPr>
          <a:lstStyle/>
          <a:p>
            <a:pPr>
              <a:lnSpc>
                <a:spcPct val="150000"/>
              </a:lnSpc>
            </a:pPr>
            <a:r>
              <a:rPr lang="vi-VN" sz="1600">
                <a:solidFill>
                  <a:schemeClr val="tx1"/>
                </a:solidFill>
                <a:latin typeface="Montserrat ExtraBold" pitchFamily="2" charset="77"/>
              </a:rPr>
              <a:t>HC-05 </a:t>
            </a:r>
            <a:r>
              <a:rPr lang="vi-VN" sz="1600">
                <a:solidFill>
                  <a:schemeClr val="tx1"/>
                </a:solidFill>
                <a:latin typeface="Montserrat" pitchFamily="2" charset="77"/>
              </a:rPr>
              <a:t>là một module thu phát Bluetooth được sử dụng phổ biến trong các ứng dụng IoT (Internet of Things) và các ứng dụng điều khiển từ xa. </a:t>
            </a:r>
          </a:p>
        </p:txBody>
      </p:sp>
      <p:pic>
        <p:nvPicPr>
          <p:cNvPr id="2052" name="Picture 4" descr="Bluetooth HC-05">
            <a:extLst>
              <a:ext uri="{FF2B5EF4-FFF2-40B4-BE49-F238E27FC236}">
                <a16:creationId xmlns:a16="http://schemas.microsoft.com/office/drawing/2014/main" id="{335FEB28-BE95-4F00-387F-672784EC2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41873"/>
            <a:ext cx="3652757" cy="27187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HC-05 MODULE</a:t>
            </a:r>
            <a:endParaRPr>
              <a:solidFill>
                <a:schemeClr val="accent1"/>
              </a:solidFill>
            </a:endParaRPr>
          </a:p>
        </p:txBody>
      </p:sp>
      <p:pic>
        <p:nvPicPr>
          <p:cNvPr id="3074" name="Picture 2" descr="Making Two Arduinos Communicate Wirelessly Using HC-05 Bluetooth Modules">
            <a:extLst>
              <a:ext uri="{FF2B5EF4-FFF2-40B4-BE49-F238E27FC236}">
                <a16:creationId xmlns:a16="http://schemas.microsoft.com/office/drawing/2014/main" id="{FC6C198E-8C11-2D8D-2158-9DBB44C42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923" y="1471177"/>
            <a:ext cx="3852000" cy="22011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5F4D977-DC2C-ECF9-3009-999D7A4476A6}"/>
              </a:ext>
            </a:extLst>
          </p:cNvPr>
          <p:cNvSpPr txBox="1"/>
          <p:nvPr/>
        </p:nvSpPr>
        <p:spPr>
          <a:xfrm>
            <a:off x="4572000" y="1432976"/>
            <a:ext cx="4268689" cy="3016210"/>
          </a:xfrm>
          <a:prstGeom prst="rect">
            <a:avLst/>
          </a:prstGeom>
          <a:noFill/>
        </p:spPr>
        <p:txBody>
          <a:bodyPr wrap="square" rtlCol="0">
            <a:spAutoFit/>
          </a:bodyPr>
          <a:lstStyle/>
          <a:p>
            <a:pPr>
              <a:spcAft>
                <a:spcPts val="1200"/>
              </a:spcAft>
            </a:pPr>
            <a:r>
              <a:rPr lang="vi-VN" sz="1600">
                <a:solidFill>
                  <a:schemeClr val="tx1"/>
                </a:solidFill>
                <a:latin typeface="Montserrat" pitchFamily="2" charset="77"/>
              </a:rPr>
              <a:t>Có thể kết nối với nhiều thiết bị Bluetooth khác nhau.</a:t>
            </a:r>
          </a:p>
          <a:p>
            <a:pPr>
              <a:spcAft>
                <a:spcPts val="1200"/>
              </a:spcAft>
            </a:pPr>
            <a:r>
              <a:rPr lang="vi-VN" sz="1600">
                <a:solidFill>
                  <a:schemeClr val="tx1"/>
                </a:solidFill>
                <a:latin typeface="Montserrat" pitchFamily="2" charset="77"/>
              </a:rPr>
              <a:t>Tiêu thụ năng lượng thấp.</a:t>
            </a:r>
          </a:p>
          <a:p>
            <a:pPr>
              <a:spcAft>
                <a:spcPts val="1200"/>
              </a:spcAft>
            </a:pPr>
            <a:r>
              <a:rPr lang="vi-VN" sz="1600">
                <a:solidFill>
                  <a:schemeClr val="tx1"/>
                </a:solidFill>
                <a:latin typeface="Montserrat" pitchFamily="2" charset="77"/>
              </a:rPr>
              <a:t>Giao thức “Bluetooth V2.0 + EDR”, có thể truyền dữ liệu ở tốc độ lên đến 3 Mbps.</a:t>
            </a:r>
          </a:p>
          <a:p>
            <a:pPr>
              <a:spcAft>
                <a:spcPts val="1200"/>
              </a:spcAft>
            </a:pPr>
            <a:r>
              <a:rPr lang="vi-VN" sz="1600">
                <a:solidFill>
                  <a:schemeClr val="tx1"/>
                </a:solidFill>
                <a:latin typeface="Montserrat" pitchFamily="2" charset="77"/>
              </a:rPr>
              <a:t>Tần số hoạt động của nó là Băng tần ISM 2,4 GHz . HC-05 sử dụng hệ thống Bluetooth CSR Bluecore 04-chip đơn bên ngoài với công nghệ CMOS .</a:t>
            </a:r>
          </a:p>
        </p:txBody>
      </p:sp>
    </p:spTree>
    <p:extLst>
      <p:ext uri="{BB962C8B-B14F-4D97-AF65-F5344CB8AC3E}">
        <p14:creationId xmlns:p14="http://schemas.microsoft.com/office/powerpoint/2010/main" val="2234688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0000" y="539500"/>
            <a:ext cx="7704000"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ỨNG DỤNG CỦA </a:t>
            </a:r>
            <a:r>
              <a:rPr lang="en"/>
              <a:t>HC-05 MODULE</a:t>
            </a:r>
            <a:endParaRPr>
              <a:solidFill>
                <a:schemeClr val="accent1"/>
              </a:solidFill>
            </a:endParaRPr>
          </a:p>
        </p:txBody>
      </p:sp>
      <p:pic>
        <p:nvPicPr>
          <p:cNvPr id="4098" name="Picture 2" descr="PS5 Media remote | Control all your PS5 entertainment | PlayStation (US)">
            <a:extLst>
              <a:ext uri="{FF2B5EF4-FFF2-40B4-BE49-F238E27FC236}">
                <a16:creationId xmlns:a16="http://schemas.microsoft.com/office/drawing/2014/main" id="{A2148B44-E5D5-2FFB-CD91-6E4146C7F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83" y="2050246"/>
            <a:ext cx="2492941" cy="130879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Bluetooth transfer, data transfer, people bluetooth transfer icon -  Download on Iconfinder">
            <a:extLst>
              <a:ext uri="{FF2B5EF4-FFF2-40B4-BE49-F238E27FC236}">
                <a16:creationId xmlns:a16="http://schemas.microsoft.com/office/drawing/2014/main" id="{C693A114-C014-B52F-10DF-4650BBF0E6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7641" y="1677095"/>
            <a:ext cx="1681945" cy="168194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IY home automation using Arduino, Relay and Bluetooth Module(HC-05)">
            <a:extLst>
              <a:ext uri="{FF2B5EF4-FFF2-40B4-BE49-F238E27FC236}">
                <a16:creationId xmlns:a16="http://schemas.microsoft.com/office/drawing/2014/main" id="{C25CD762-3232-BA4D-4C42-E17EE3E971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0625" y="1424261"/>
            <a:ext cx="2527911" cy="21876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47F3AD-D093-4D49-7FD2-C8E2D3C37998}"/>
              </a:ext>
            </a:extLst>
          </p:cNvPr>
          <p:cNvSpPr txBox="1"/>
          <p:nvPr/>
        </p:nvSpPr>
        <p:spPr>
          <a:xfrm>
            <a:off x="560945" y="3800826"/>
            <a:ext cx="1867908" cy="584775"/>
          </a:xfrm>
          <a:prstGeom prst="rect">
            <a:avLst/>
          </a:prstGeom>
          <a:noFill/>
        </p:spPr>
        <p:txBody>
          <a:bodyPr wrap="square" rtlCol="0">
            <a:spAutoFit/>
          </a:bodyPr>
          <a:lstStyle/>
          <a:p>
            <a:pPr algn="ctr"/>
            <a:r>
              <a:rPr lang="en-VN" sz="1600" b="1">
                <a:solidFill>
                  <a:schemeClr val="tx1"/>
                </a:solidFill>
                <a:latin typeface="Montserrat ExtraBold" pitchFamily="2" charset="77"/>
              </a:rPr>
              <a:t>Điều khiển thiết bị từ xa</a:t>
            </a:r>
          </a:p>
        </p:txBody>
      </p:sp>
      <p:sp>
        <p:nvSpPr>
          <p:cNvPr id="4" name="TextBox 3">
            <a:extLst>
              <a:ext uri="{FF2B5EF4-FFF2-40B4-BE49-F238E27FC236}">
                <a16:creationId xmlns:a16="http://schemas.microsoft.com/office/drawing/2014/main" id="{757E7E7D-3F4C-68FA-443F-34BB0F1E03B6}"/>
              </a:ext>
            </a:extLst>
          </p:cNvPr>
          <p:cNvSpPr txBox="1"/>
          <p:nvPr/>
        </p:nvSpPr>
        <p:spPr>
          <a:xfrm>
            <a:off x="3547641" y="3800826"/>
            <a:ext cx="1867908" cy="338554"/>
          </a:xfrm>
          <a:prstGeom prst="rect">
            <a:avLst/>
          </a:prstGeom>
          <a:noFill/>
        </p:spPr>
        <p:txBody>
          <a:bodyPr wrap="square" rtlCol="0">
            <a:spAutoFit/>
          </a:bodyPr>
          <a:lstStyle/>
          <a:p>
            <a:pPr algn="ctr"/>
            <a:r>
              <a:rPr lang="en-VN" sz="1600" b="1">
                <a:solidFill>
                  <a:schemeClr val="tx1"/>
                </a:solidFill>
                <a:latin typeface="Montserrat ExtraBold" pitchFamily="2" charset="77"/>
              </a:rPr>
              <a:t>Truyền dữ liệu</a:t>
            </a:r>
          </a:p>
        </p:txBody>
      </p:sp>
      <p:sp>
        <p:nvSpPr>
          <p:cNvPr id="5" name="TextBox 4">
            <a:extLst>
              <a:ext uri="{FF2B5EF4-FFF2-40B4-BE49-F238E27FC236}">
                <a16:creationId xmlns:a16="http://schemas.microsoft.com/office/drawing/2014/main" id="{98023E61-4240-3CBC-5DDE-07C8EB6A9215}"/>
              </a:ext>
            </a:extLst>
          </p:cNvPr>
          <p:cNvSpPr txBox="1"/>
          <p:nvPr/>
        </p:nvSpPr>
        <p:spPr>
          <a:xfrm>
            <a:off x="6620424" y="3723881"/>
            <a:ext cx="1962631" cy="830997"/>
          </a:xfrm>
          <a:prstGeom prst="rect">
            <a:avLst/>
          </a:prstGeom>
          <a:noFill/>
        </p:spPr>
        <p:txBody>
          <a:bodyPr wrap="square" rtlCol="0">
            <a:spAutoFit/>
          </a:bodyPr>
          <a:lstStyle/>
          <a:p>
            <a:pPr algn="ctr"/>
            <a:r>
              <a:rPr lang="en-VN" sz="1600" b="1">
                <a:solidFill>
                  <a:schemeClr val="tx1"/>
                </a:solidFill>
                <a:latin typeface="Montserrat ExtraBold" pitchFamily="2" charset="77"/>
              </a:rPr>
              <a:t>Sử dụng trong các hệ thống IoT</a:t>
            </a:r>
          </a:p>
        </p:txBody>
      </p:sp>
    </p:spTree>
    <p:extLst>
      <p:ext uri="{BB962C8B-B14F-4D97-AF65-F5344CB8AC3E}">
        <p14:creationId xmlns:p14="http://schemas.microsoft.com/office/powerpoint/2010/main" val="3590689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720000" y="539500"/>
            <a:ext cx="3169094" cy="572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HC-05 MODULE</a:t>
            </a:r>
            <a:endParaRPr>
              <a:solidFill>
                <a:schemeClr val="accent1"/>
              </a:solidFill>
            </a:endParaRPr>
          </a:p>
        </p:txBody>
      </p:sp>
      <p:sp>
        <p:nvSpPr>
          <p:cNvPr id="2" name="TextBox 1">
            <a:extLst>
              <a:ext uri="{FF2B5EF4-FFF2-40B4-BE49-F238E27FC236}">
                <a16:creationId xmlns:a16="http://schemas.microsoft.com/office/drawing/2014/main" id="{F0361CB5-6A00-8812-F547-F5E70C2BF704}"/>
              </a:ext>
            </a:extLst>
          </p:cNvPr>
          <p:cNvSpPr txBox="1"/>
          <p:nvPr/>
        </p:nvSpPr>
        <p:spPr>
          <a:xfrm>
            <a:off x="4676172" y="804952"/>
            <a:ext cx="4223016" cy="3801041"/>
          </a:xfrm>
          <a:prstGeom prst="rect">
            <a:avLst/>
          </a:prstGeom>
          <a:noFill/>
        </p:spPr>
        <p:txBody>
          <a:bodyPr wrap="square" lIns="91440" tIns="45720" rIns="91440" bIns="45720" rtlCol="0" anchor="t">
            <a:spAutoFit/>
          </a:bodyPr>
          <a:lstStyle/>
          <a:p>
            <a:r>
              <a:rPr lang="vi-VN" sz="1800" b="1">
                <a:solidFill>
                  <a:schemeClr val="tx1"/>
                </a:solidFill>
                <a:latin typeface="Montserrat"/>
              </a:rPr>
              <a:t>HC05 có tổng cộng 6 chân: </a:t>
            </a:r>
          </a:p>
          <a:p>
            <a:endParaRPr lang="vi-VN" sz="1800" b="1">
              <a:solidFill>
                <a:schemeClr val="tx1"/>
              </a:solidFill>
              <a:latin typeface="Montserrat"/>
            </a:endParaRPr>
          </a:p>
          <a:p>
            <a:pPr marL="285750" indent="-285750">
              <a:spcAft>
                <a:spcPts val="600"/>
              </a:spcAft>
              <a:buClr>
                <a:schemeClr val="tx1"/>
              </a:buClr>
              <a:buFont typeface="Wingdings" pitchFamily="2" charset="2"/>
              <a:buChar char="§"/>
            </a:pPr>
            <a:r>
              <a:rPr lang="vi-VN" sz="1500" b="1">
                <a:solidFill>
                  <a:schemeClr val="tx1"/>
                </a:solidFill>
                <a:latin typeface="Montserrat"/>
              </a:rPr>
              <a:t>STATE</a:t>
            </a:r>
            <a:r>
              <a:rPr lang="vi-VN" sz="1500">
                <a:solidFill>
                  <a:schemeClr val="tx1"/>
                </a:solidFill>
                <a:latin typeface="Montserrat"/>
              </a:rPr>
              <a:t>: Thông tin cho biết trạng thái kết nối của HC05.</a:t>
            </a:r>
          </a:p>
          <a:p>
            <a:pPr marL="285750" indent="-285750">
              <a:spcAft>
                <a:spcPts val="600"/>
              </a:spcAft>
              <a:buClr>
                <a:schemeClr val="tx1"/>
              </a:buClr>
              <a:buFont typeface="Wingdings" pitchFamily="2" charset="2"/>
              <a:buChar char="§"/>
            </a:pPr>
            <a:r>
              <a:rPr lang="vi-VN" sz="1500" b="1">
                <a:solidFill>
                  <a:schemeClr val="tx1"/>
                </a:solidFill>
                <a:latin typeface="Montserrat"/>
              </a:rPr>
              <a:t>VCC</a:t>
            </a:r>
            <a:r>
              <a:rPr lang="vi-VN" sz="1500">
                <a:solidFill>
                  <a:schemeClr val="tx1"/>
                </a:solidFill>
                <a:latin typeface="Montserrat"/>
              </a:rPr>
              <a:t>: Chân dương của thiết bị (5V).</a:t>
            </a:r>
          </a:p>
          <a:p>
            <a:pPr marL="285750" indent="-285750">
              <a:spcAft>
                <a:spcPts val="600"/>
              </a:spcAft>
              <a:buClr>
                <a:schemeClr val="tx1"/>
              </a:buClr>
              <a:buFont typeface="Wingdings" pitchFamily="2" charset="2"/>
              <a:buChar char="§"/>
            </a:pPr>
            <a:r>
              <a:rPr lang="vi-VN" sz="1500" b="1">
                <a:solidFill>
                  <a:schemeClr val="tx1"/>
                </a:solidFill>
                <a:latin typeface="Montserrat"/>
              </a:rPr>
              <a:t>GND</a:t>
            </a:r>
            <a:r>
              <a:rPr lang="vi-VN" sz="1500">
                <a:solidFill>
                  <a:schemeClr val="tx1"/>
                </a:solidFill>
                <a:latin typeface="Montserrat"/>
              </a:rPr>
              <a:t>: Chân âm của thiết bị.</a:t>
            </a:r>
          </a:p>
          <a:p>
            <a:pPr marL="285750" indent="-285750">
              <a:spcAft>
                <a:spcPts val="600"/>
              </a:spcAft>
              <a:buClr>
                <a:schemeClr val="tx1"/>
              </a:buClr>
              <a:buFont typeface="Wingdings" pitchFamily="2" charset="2"/>
              <a:buChar char="§"/>
            </a:pPr>
            <a:r>
              <a:rPr lang="vi-VN" sz="1500" b="1">
                <a:solidFill>
                  <a:schemeClr val="tx1"/>
                </a:solidFill>
                <a:latin typeface="Montserrat"/>
              </a:rPr>
              <a:t>TX</a:t>
            </a:r>
            <a:r>
              <a:rPr lang="vi-VN" sz="1500">
                <a:solidFill>
                  <a:schemeClr val="tx1"/>
                </a:solidFill>
                <a:latin typeface="Montserrat"/>
              </a:rPr>
              <a:t>: Truyền dữ liệu nối tiếp giữa từ module tới bộ phận nhận nối tiếp arduino.</a:t>
            </a:r>
          </a:p>
          <a:p>
            <a:pPr marL="285750" indent="-285750">
              <a:spcAft>
                <a:spcPts val="600"/>
              </a:spcAft>
              <a:buClr>
                <a:schemeClr val="tx1"/>
              </a:buClr>
              <a:buFont typeface="Wingdings" pitchFamily="2" charset="2"/>
              <a:buChar char="§"/>
            </a:pPr>
            <a:r>
              <a:rPr lang="vi-VN" sz="1500" b="1">
                <a:solidFill>
                  <a:schemeClr val="tx1"/>
                </a:solidFill>
                <a:latin typeface="Montserrat"/>
              </a:rPr>
              <a:t>RX</a:t>
            </a:r>
            <a:r>
              <a:rPr lang="vi-VN" sz="1500">
                <a:solidFill>
                  <a:schemeClr val="tx1"/>
                </a:solidFill>
                <a:latin typeface="Montserrat"/>
              </a:rPr>
              <a:t>: Chân nhận dữ liệu nối tiếp từ bộ phát nối tiếp của Arduino.</a:t>
            </a:r>
          </a:p>
          <a:p>
            <a:pPr marL="285750" indent="-285750">
              <a:spcAft>
                <a:spcPts val="600"/>
              </a:spcAft>
              <a:buClr>
                <a:schemeClr val="tx1"/>
              </a:buClr>
              <a:buFont typeface="Wingdings" pitchFamily="2" charset="2"/>
              <a:buChar char="§"/>
            </a:pPr>
            <a:r>
              <a:rPr lang="vi-VN" sz="1500" b="1">
                <a:solidFill>
                  <a:schemeClr val="tx1"/>
                </a:solidFill>
                <a:latin typeface="Montserrat"/>
              </a:rPr>
              <a:t>EN/KEY</a:t>
            </a:r>
            <a:r>
              <a:rPr lang="vi-VN" sz="1500">
                <a:solidFill>
                  <a:schemeClr val="tx1"/>
                </a:solidFill>
                <a:latin typeface="Montserrat"/>
              </a:rPr>
              <a:t>: Chân thay đổi giữa chế độ dữ liệu và chế độ dòng lệnh bằng cách cấp tín hiệu bên ngoài.</a:t>
            </a:r>
          </a:p>
        </p:txBody>
      </p:sp>
      <p:pic>
        <p:nvPicPr>
          <p:cNvPr id="5" name="Picture 4">
            <a:extLst>
              <a:ext uri="{FF2B5EF4-FFF2-40B4-BE49-F238E27FC236}">
                <a16:creationId xmlns:a16="http://schemas.microsoft.com/office/drawing/2014/main" id="{54C5A4A2-3C81-3C6B-5DF2-C3856A65EDFA}"/>
              </a:ext>
            </a:extLst>
          </p:cNvPr>
          <p:cNvPicPr>
            <a:picLocks noChangeAspect="1"/>
          </p:cNvPicPr>
          <p:nvPr/>
        </p:nvPicPr>
        <p:blipFill>
          <a:blip r:embed="rId3"/>
          <a:stretch>
            <a:fillRect/>
          </a:stretch>
        </p:blipFill>
        <p:spPr>
          <a:xfrm>
            <a:off x="720000" y="1404916"/>
            <a:ext cx="3852000" cy="2982830"/>
          </a:xfrm>
          <a:prstGeom prst="rect">
            <a:avLst/>
          </a:prstGeom>
        </p:spPr>
      </p:pic>
    </p:spTree>
    <p:extLst>
      <p:ext uri="{BB962C8B-B14F-4D97-AF65-F5344CB8AC3E}">
        <p14:creationId xmlns:p14="http://schemas.microsoft.com/office/powerpoint/2010/main" val="1871439909"/>
      </p:ext>
    </p:extLst>
  </p:cSld>
  <p:clrMapOvr>
    <a:masterClrMapping/>
  </p:clrMapOvr>
</p:sld>
</file>

<file path=ppt/theme/theme1.xml><?xml version="1.0" encoding="utf-8"?>
<a:theme xmlns:a="http://schemas.openxmlformats.org/drawingml/2006/main" name="Technology Project Proposal Minitheme by Slidesgo">
  <a:themeElements>
    <a:clrScheme name="Simple Light">
      <a:dk1>
        <a:srgbClr val="FFFFFF"/>
      </a:dk1>
      <a:lt1>
        <a:srgbClr val="E0E0E0"/>
      </a:lt1>
      <a:dk2>
        <a:srgbClr val="666666"/>
      </a:dk2>
      <a:lt2>
        <a:srgbClr val="000000"/>
      </a:lt2>
      <a:accent1>
        <a:srgbClr val="96FFF3"/>
      </a:accent1>
      <a:accent2>
        <a:srgbClr val="8F1EA0"/>
      </a:accent2>
      <a:accent3>
        <a:srgbClr val="3DC6FF"/>
      </a:accent3>
      <a:accent4>
        <a:srgbClr val="2619AA"/>
      </a:accent4>
      <a:accent5>
        <a:srgbClr val="190057"/>
      </a:accent5>
      <a:accent6>
        <a:srgbClr val="F13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2017</Words>
  <Application>Microsoft Office PowerPoint</Application>
  <PresentationFormat>Trình chiếu Trên màn hình (16:9)</PresentationFormat>
  <Paragraphs>104</Paragraphs>
  <Slides>19</Slides>
  <Notes>13</Notes>
  <HiddenSlides>0</HiddenSlides>
  <MMClips>0</MMClips>
  <ScaleCrop>false</ScaleCrop>
  <HeadingPairs>
    <vt:vector size="6" baseType="variant">
      <vt:variant>
        <vt:lpstr>Phông được Dùng</vt:lpstr>
      </vt:variant>
      <vt:variant>
        <vt:i4>13</vt:i4>
      </vt:variant>
      <vt:variant>
        <vt:lpstr>Chủ đề</vt:lpstr>
      </vt:variant>
      <vt:variant>
        <vt:i4>1</vt:i4>
      </vt:variant>
      <vt:variant>
        <vt:lpstr>Tiêu đề Bản chiếu</vt:lpstr>
      </vt:variant>
      <vt:variant>
        <vt:i4>19</vt:i4>
      </vt:variant>
    </vt:vector>
  </HeadingPairs>
  <TitlesOfParts>
    <vt:vector size="33" baseType="lpstr">
      <vt:lpstr>Wingdings</vt:lpstr>
      <vt:lpstr>Calibri</vt:lpstr>
      <vt:lpstr>Roboto Condensed Light</vt:lpstr>
      <vt:lpstr>Oswald</vt:lpstr>
      <vt:lpstr>Söhne</vt:lpstr>
      <vt:lpstr>Montserrat Light</vt:lpstr>
      <vt:lpstr>Arial</vt:lpstr>
      <vt:lpstr>Bebas Neue</vt:lpstr>
      <vt:lpstr>Montserrat</vt:lpstr>
      <vt:lpstr>Roboto</vt:lpstr>
      <vt:lpstr>Oswald ExtraLight</vt:lpstr>
      <vt:lpstr>DM Sans</vt:lpstr>
      <vt:lpstr>Montserrat ExtraBold</vt:lpstr>
      <vt:lpstr>Technology Project Proposal Minitheme by Slidesgo</vt:lpstr>
      <vt:lpstr>BLUETOOTH MODULE</vt:lpstr>
      <vt:lpstr>Giới thiệu Bluetooth</vt:lpstr>
      <vt:lpstr>BLUETOOTH</vt:lpstr>
      <vt:lpstr>Phân loại Bluetooth</vt:lpstr>
      <vt:lpstr>02. HC-05 MODULE</vt:lpstr>
      <vt:lpstr>HC-05 MODULE</vt:lpstr>
      <vt:lpstr>HC-05 MODULE</vt:lpstr>
      <vt:lpstr>ỨNG DỤNG CỦA HC-05 MODULE</vt:lpstr>
      <vt:lpstr>HC-05 MODULE</vt:lpstr>
      <vt:lpstr>HC-05 MODULE</vt:lpstr>
      <vt:lpstr>HC-05 MODULE GIAO TIẾP ARDUINO</vt:lpstr>
      <vt:lpstr>Masters, Slaves, và Piconets</vt:lpstr>
      <vt:lpstr>CÁCH LẮP ĐẶT </vt:lpstr>
      <vt:lpstr>CÁCH LẮP ĐẶT MASTER / SLAVE </vt:lpstr>
      <vt:lpstr>Bản trình bày PowerPoint</vt:lpstr>
      <vt:lpstr>Bản trình bày PowerPoint</vt:lpstr>
      <vt:lpstr>Bản trình bày PowerPoint</vt:lpstr>
      <vt:lpstr>Bản trình bày PowerPoint</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PROJECT PROPOSAL MINITHEME</dc:title>
  <cp:lastModifiedBy>Võ Đình Phúc</cp:lastModifiedBy>
  <cp:revision>6</cp:revision>
  <dcterms:modified xsi:type="dcterms:W3CDTF">2024-01-04T14:34:21Z</dcterms:modified>
</cp:coreProperties>
</file>